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73" r:id="rId1"/>
    <p:sldMasterId id="2147483701" r:id="rId2"/>
    <p:sldMasterId id="2147483860" r:id="rId3"/>
    <p:sldMasterId id="2147483717" r:id="rId4"/>
  </p:sldMasterIdLst>
  <p:notesMasterIdLst>
    <p:notesMasterId r:id="rId16"/>
  </p:notesMasterIdLst>
  <p:handoutMasterIdLst>
    <p:handoutMasterId r:id="rId17"/>
  </p:handoutMasterIdLst>
  <p:sldIdLst>
    <p:sldId id="281" r:id="rId5"/>
    <p:sldId id="838" r:id="rId6"/>
    <p:sldId id="792" r:id="rId7"/>
    <p:sldId id="776" r:id="rId8"/>
    <p:sldId id="777" r:id="rId9"/>
    <p:sldId id="798" r:id="rId10"/>
    <p:sldId id="794" r:id="rId11"/>
    <p:sldId id="836" r:id="rId12"/>
    <p:sldId id="837" r:id="rId13"/>
    <p:sldId id="800" r:id="rId14"/>
    <p:sldId id="699" r:id="rId15"/>
  </p:sldIdLst>
  <p:sldSz cx="12192000" cy="6858000"/>
  <p:notesSz cx="7105650" cy="10236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C"/>
    <a:srgbClr val="BD7133"/>
    <a:srgbClr val="F79646"/>
    <a:srgbClr val="1E1D64"/>
    <a:srgbClr val="0092D2"/>
    <a:srgbClr val="3B4DB1"/>
    <a:srgbClr val="BDDEFF"/>
    <a:srgbClr val="2D5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31" autoAdjust="0"/>
    <p:restoredTop sz="50060" autoAdjust="0"/>
  </p:normalViewPr>
  <p:slideViewPr>
    <p:cSldViewPr>
      <p:cViewPr varScale="1">
        <p:scale>
          <a:sx n="69" d="100"/>
          <a:sy n="69" d="100"/>
        </p:scale>
        <p:origin x="2120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576"/>
    </p:cViewPr>
  </p:sorterViewPr>
  <p:notesViewPr>
    <p:cSldViewPr>
      <p:cViewPr varScale="1">
        <p:scale>
          <a:sx n="71" d="100"/>
          <a:sy n="71" d="100"/>
        </p:scale>
        <p:origin x="272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14" tIns="47407" rIns="94814" bIns="47407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97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14" tIns="47407" rIns="94814" bIns="4740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97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97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852068-1A5D-E04D-A5D0-C3D1F86FB7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14" tIns="47407" rIns="94814" bIns="47407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97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14" tIns="47407" rIns="94814" bIns="4740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2466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6425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14" tIns="47407" rIns="94814" bIns="474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97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97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C274F16-EAB9-2C4B-BD63-D097506D81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9B3A074-F274-0A49-8085-8AB11B2906A5}" type="slidenum">
              <a:rPr lang="en-GB" altLang="en-US">
                <a:solidFill>
                  <a:srgbClr val="000000"/>
                </a:solidFill>
                <a:latin typeface="Calibri" charset="0"/>
              </a:rPr>
              <a:pPr>
                <a:spcBef>
                  <a:spcPct val="0"/>
                </a:spcBef>
              </a:pPr>
              <a:t>1</a:t>
            </a:fld>
            <a:endParaRPr lang="en-GB" alt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 altLang="en-US"/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charset="0"/>
              </a:defRPr>
            </a:lvl1pPr>
            <a:lvl2pPr marL="769938" indent="-295275">
              <a:defRPr sz="1200">
                <a:solidFill>
                  <a:srgbClr val="0F5494"/>
                </a:solidFill>
                <a:latin typeface="Verdana" charset="0"/>
              </a:defRPr>
            </a:lvl2pPr>
            <a:lvl3pPr marL="1184275" indent="-236538">
              <a:defRPr sz="1200">
                <a:solidFill>
                  <a:srgbClr val="0F5494"/>
                </a:solidFill>
                <a:latin typeface="Verdana" charset="0"/>
              </a:defRPr>
            </a:lvl3pPr>
            <a:lvl4pPr marL="1658938" indent="-236538">
              <a:defRPr sz="1200">
                <a:solidFill>
                  <a:srgbClr val="0F5494"/>
                </a:solidFill>
                <a:latin typeface="Verdana" charset="0"/>
              </a:defRPr>
            </a:lvl4pPr>
            <a:lvl5pPr marL="2132013" indent="-236538">
              <a:defRPr sz="1200">
                <a:solidFill>
                  <a:srgbClr val="0F5494"/>
                </a:solidFill>
                <a:latin typeface="Verdana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9pPr>
          </a:lstStyle>
          <a:p>
            <a:fld id="{CEDA4EB5-1337-7947-9377-AEC3AB3BE221}" type="slidenum">
              <a:rPr lang="en-US" altLang="en-US">
                <a:solidFill>
                  <a:schemeClr val="tx1"/>
                </a:solidFill>
                <a:latin typeface="Arial" charset="0"/>
              </a:rPr>
              <a:pPr/>
              <a:t>11</a:t>
            </a:fld>
            <a:endParaRPr lang="en-US" altLang="en-US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R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725144"/>
            <a:ext cx="12192000" cy="830997"/>
          </a:xfrm>
          <a:prstGeom prst="rect">
            <a:avLst/>
          </a:prstGeom>
          <a:solidFill>
            <a:srgbClr val="27213F"/>
          </a:solidFill>
        </p:spPr>
        <p:txBody>
          <a:bodyPr wrap="square" rtlCol="0">
            <a:spAutoFit/>
          </a:bodyPr>
          <a:lstStyle>
            <a:lvl1pPr>
              <a:defRPr lang="nl-NL" sz="4800" b="1" u="none" baseline="0" dirty="0">
                <a:solidFill>
                  <a:schemeClr val="bg1"/>
                </a:solidFill>
                <a:latin typeface="PFDinTextPro-Bold" charset="0"/>
                <a:ea typeface="+mn-ea"/>
                <a:cs typeface="+mn-cs"/>
              </a:defRPr>
            </a:lvl1pPr>
          </a:lstStyle>
          <a:p>
            <a:pPr lvl="0"/>
            <a:r>
              <a:rPr lang="nl-NL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88021" y="1844824"/>
            <a:ext cx="5376928" cy="388843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41255" y="1844824"/>
            <a:ext cx="5376928" cy="388843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1255" y="1844824"/>
            <a:ext cx="5376928" cy="3888433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88287" y="1844677"/>
            <a:ext cx="5376333" cy="388858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88021" y="1844824"/>
            <a:ext cx="5376928" cy="3888433"/>
          </a:xfrm>
          <a:prstGeom prst="rect">
            <a:avLst/>
          </a:prstGeom>
        </p:spPr>
        <p:txBody>
          <a:bodyPr vert="horz"/>
          <a:lstStyle>
            <a:lvl1pPr marL="0" indent="0" algn="just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4417" y="1844677"/>
            <a:ext cx="5376333" cy="388858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4417" y="1844677"/>
            <a:ext cx="11040201" cy="388858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8" name="Table Placeholder 6"/>
          <p:cNvSpPr>
            <a:spLocks noGrp="1"/>
          </p:cNvSpPr>
          <p:nvPr>
            <p:ph type="tbl" sz="quarter" idx="12"/>
          </p:nvPr>
        </p:nvSpPr>
        <p:spPr>
          <a:xfrm>
            <a:off x="624418" y="1844824"/>
            <a:ext cx="11040533" cy="3888432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1255" y="1844824"/>
            <a:ext cx="5376928" cy="388843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10" name="SmartArt Placeholder 8"/>
          <p:cNvSpPr>
            <a:spLocks noGrp="1"/>
          </p:cNvSpPr>
          <p:nvPr>
            <p:ph type="dgm" sz="quarter" idx="14"/>
          </p:nvPr>
        </p:nvSpPr>
        <p:spPr>
          <a:xfrm>
            <a:off x="6288022" y="1844824"/>
            <a:ext cx="5376597" cy="3888432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87692" y="1844824"/>
            <a:ext cx="5376928" cy="388843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SmartArt Placeholder 8"/>
          <p:cNvSpPr>
            <a:spLocks noGrp="1"/>
          </p:cNvSpPr>
          <p:nvPr>
            <p:ph type="dgm" sz="quarter" idx="14"/>
          </p:nvPr>
        </p:nvSpPr>
        <p:spPr>
          <a:xfrm>
            <a:off x="641255" y="1844824"/>
            <a:ext cx="5376597" cy="3888432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383338" y="1851025"/>
          <a:ext cx="4683125" cy="3897313"/>
        </p:xfrm>
        <a:graphic>
          <a:graphicData uri="http://schemas.openxmlformats.org/drawingml/2006/table">
            <a:tbl>
              <a:tblPr/>
              <a:tblGrid>
                <a:gridCol w="869950"/>
                <a:gridCol w="954087"/>
                <a:gridCol w="952500"/>
                <a:gridCol w="954088"/>
                <a:gridCol w="952500"/>
              </a:tblGrid>
              <a:tr h="6365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6731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</a:tbl>
          </a:graphicData>
        </a:graphic>
      </p:graphicFrame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1255" y="1844824"/>
            <a:ext cx="5376928" cy="3903690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24025" y="3789363"/>
          <a:ext cx="8856663" cy="1828800"/>
        </p:xfrm>
        <a:graphic>
          <a:graphicData uri="http://schemas.openxmlformats.org/drawingml/2006/table">
            <a:tbl>
              <a:tblPr/>
              <a:tblGrid>
                <a:gridCol w="2511425"/>
                <a:gridCol w="1585913"/>
                <a:gridCol w="1587500"/>
                <a:gridCol w="1585912"/>
                <a:gridCol w="1585913"/>
              </a:tblGrid>
              <a:tr h="36036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</a:tbl>
          </a:graphicData>
        </a:graphic>
      </p:graphicFrame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88021" y="1844824"/>
            <a:ext cx="5376928" cy="172819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41255" y="1844824"/>
            <a:ext cx="5376928" cy="172819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3594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594913" y="907329"/>
            <a:ext cx="10909491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Trebuchet MS"/>
                <a:cs typeface="Trebuchet MS"/>
              </a:defRPr>
            </a:lvl1pPr>
          </a:lstStyle>
          <a:p>
            <a:r>
              <a:rPr lang="nl-BE" dirty="0" smtClean="0"/>
              <a:t>TITLE AREA</a:t>
            </a:r>
            <a:endParaRPr lang="en-US" dirty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99017" y="2452679"/>
            <a:ext cx="10905387" cy="490020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rgbClr val="44C8F5"/>
                </a:solidFill>
                <a:latin typeface="Trebuchet MS"/>
                <a:cs typeface="Trebuchet MS"/>
              </a:defRPr>
            </a:lvl1pPr>
            <a:lvl4pPr marL="0" indent="0">
              <a:buFontTx/>
              <a:buNone/>
              <a:defRPr>
                <a:solidFill>
                  <a:srgbClr val="004B8C"/>
                </a:solidFill>
                <a:latin typeface="Trebuchet MS"/>
                <a:cs typeface="Trebuchet MS"/>
              </a:defRPr>
            </a:lvl4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94783" y="3078163"/>
            <a:ext cx="10909620" cy="26550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ct val="80000"/>
              <a:buFont typeface="Arial"/>
              <a:buChar char="•"/>
              <a:defRPr sz="1600" baseline="0">
                <a:solidFill>
                  <a:srgbClr val="004B8C"/>
                </a:solidFill>
                <a:latin typeface="Trebuchet MS"/>
                <a:cs typeface="Trebuchet MS"/>
              </a:defRPr>
            </a:lvl1pPr>
            <a:lvl2pPr marL="572400" indent="-285750">
              <a:spcBef>
                <a:spcPts val="350"/>
              </a:spcBef>
              <a:buSzPct val="80000"/>
              <a:buFont typeface="Arial"/>
              <a:buChar char="•"/>
              <a:defRPr sz="1400" kern="1200" spc="0" baseline="0">
                <a:solidFill>
                  <a:srgbClr val="004B8C"/>
                </a:solidFill>
                <a:latin typeface="Trebuchet MS"/>
              </a:defRPr>
            </a:lvl2pPr>
            <a:lvl3pPr marL="896400" indent="-285750">
              <a:buSzPct val="80000"/>
              <a:buFont typeface="Arial"/>
              <a:buChar char="•"/>
              <a:defRPr sz="1400" baseline="0">
                <a:solidFill>
                  <a:srgbClr val="004B8C">
                    <a:alpha val="80000"/>
                  </a:srgbClr>
                </a:solidFill>
                <a:latin typeface="Trebuchet MS"/>
              </a:defRPr>
            </a:lvl3pPr>
            <a:lvl4pPr marL="285750" indent="-285750" algn="l">
              <a:spcBef>
                <a:spcPts val="600"/>
              </a:spcBef>
              <a:buSzPct val="90000"/>
              <a:buFont typeface="Arial"/>
              <a:buChar char="•"/>
              <a:defRPr sz="1400" baseline="0">
                <a:solidFill>
                  <a:srgbClr val="004B8C"/>
                </a:solidFill>
                <a:latin typeface="Trebuchet MS"/>
              </a:defRPr>
            </a:lvl4pPr>
            <a:lvl5pPr marL="285750" indent="-285750">
              <a:spcBef>
                <a:spcPts val="0"/>
              </a:spcBef>
              <a:buSzPct val="80000"/>
              <a:buFontTx/>
              <a:buBlip>
                <a:blip r:embed="rId2"/>
              </a:buBlip>
              <a:defRPr sz="1600" baseline="0">
                <a:solidFill>
                  <a:srgbClr val="004B8C"/>
                </a:solidFill>
                <a:latin typeface="Trebuchet MS"/>
              </a:defRPr>
            </a:lvl5pPr>
            <a:lvl6pPr marL="0" indent="-228600">
              <a:buSzPct val="80000"/>
              <a:buFontTx/>
              <a:buBlip>
                <a:blip r:embed="rId3"/>
              </a:buBlip>
              <a:defRPr sz="1600" baseline="0">
                <a:solidFill>
                  <a:srgbClr val="004B8C"/>
                </a:solidFill>
                <a:latin typeface="Trebuchet MS"/>
              </a:defRPr>
            </a:lvl6pPr>
            <a:lvl7pPr marL="0" indent="0">
              <a:buSzPct val="90000"/>
              <a:buFont typeface="Arial"/>
              <a:buNone/>
              <a:defRPr sz="1400" baseline="0">
                <a:solidFill>
                  <a:srgbClr val="004B8C"/>
                </a:solidFill>
              </a:defRPr>
            </a:lvl7pPr>
            <a:lvl8pPr>
              <a:defRPr sz="2000"/>
            </a:lvl8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632177" y="2279650"/>
            <a:ext cx="10916355" cy="0"/>
          </a:xfrm>
          <a:prstGeom prst="line">
            <a:avLst/>
          </a:prstGeom>
          <a:ln w="63500" cap="rnd" cmpd="sng">
            <a:gradFill flip="none" rotWithShape="1">
              <a:gsLst>
                <a:gs pos="0">
                  <a:srgbClr val="004B8C"/>
                </a:gs>
                <a:gs pos="100000">
                  <a:prstClr val="white"/>
                </a:gs>
                <a:gs pos="65000">
                  <a:srgbClr val="44C8F5"/>
                </a:gs>
              </a:gsLst>
              <a:lin ang="0" scaled="1"/>
              <a:tileRect/>
            </a:gra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3393" y="1052736"/>
            <a:ext cx="11041225" cy="1512168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1E1D64"/>
                </a:solidFill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3392" y="3068638"/>
            <a:ext cx="11041227" cy="12239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 typeface="Arial"/>
              <a:buNone/>
              <a:defRPr sz="3200">
                <a:solidFill>
                  <a:srgbClr val="0092D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3392" y="4508501"/>
            <a:ext cx="11041227" cy="4326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3200">
                <a:solidFill>
                  <a:srgbClr val="1E1D64"/>
                </a:solidFill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3392" y="5013176"/>
            <a:ext cx="11041227" cy="4326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500">
                <a:solidFill>
                  <a:srgbClr val="1E1D64"/>
                </a:solidFill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nl-BE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608413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798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2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94914" y="907329"/>
            <a:ext cx="11107901" cy="44733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Trebuchet MS"/>
                <a:cs typeface="Trebuchet MS"/>
              </a:defRPr>
            </a:lvl1pPr>
          </a:lstStyle>
          <a:p>
            <a:r>
              <a:rPr lang="nl-BE" dirty="0" smtClean="0"/>
              <a:t>TITLE AREA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6264812" y="2126074"/>
            <a:ext cx="5438003" cy="360718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rebuchet MS"/>
                <a:cs typeface="Trebuchet MS"/>
              </a:defRPr>
            </a:lvl1pPr>
          </a:lstStyle>
          <a:p>
            <a:pPr lvl="0"/>
            <a:r>
              <a:rPr lang="nl-BE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99018" y="1599260"/>
            <a:ext cx="11103797" cy="413926"/>
          </a:xfrm>
          <a:prstGeom prst="rect">
            <a:avLst/>
          </a:prstGeom>
        </p:spPr>
        <p:txBody>
          <a:bodyPr/>
          <a:lstStyle>
            <a:lvl1pPr>
              <a:defRPr sz="1600" baseline="0">
                <a:solidFill>
                  <a:srgbClr val="44C8F5"/>
                </a:solidFill>
                <a:latin typeface="Trebuchet MS"/>
                <a:cs typeface="Trebuchet MS"/>
              </a:defRPr>
            </a:lvl1pPr>
            <a:lvl4pPr marL="0" indent="0">
              <a:buFontTx/>
              <a:buNone/>
              <a:defRPr>
                <a:solidFill>
                  <a:srgbClr val="004B8C"/>
                </a:solidFill>
                <a:latin typeface="Trebuchet MS"/>
                <a:cs typeface="Trebuchet MS"/>
              </a:defRPr>
            </a:lvl4pPr>
          </a:lstStyle>
          <a:p>
            <a:pPr lvl="0"/>
            <a:r>
              <a:rPr lang="nl-BE" dirty="0" smtClean="0"/>
              <a:t>Click to edit Masr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94914" y="2126075"/>
            <a:ext cx="5368180" cy="360718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ct val="80000"/>
              <a:buFont typeface="Arial"/>
              <a:buChar char="•"/>
              <a:defRPr sz="1800" baseline="0">
                <a:solidFill>
                  <a:srgbClr val="004B8C"/>
                </a:solidFill>
                <a:latin typeface="Trebuchet MS"/>
                <a:cs typeface="Trebuchet MS"/>
              </a:defRPr>
            </a:lvl1pPr>
            <a:lvl2pPr marL="572400" indent="-285750">
              <a:spcBef>
                <a:spcPts val="350"/>
              </a:spcBef>
              <a:buSzPct val="80000"/>
              <a:buFont typeface="Arial"/>
              <a:buChar char="•"/>
              <a:defRPr sz="1800" kern="1200" spc="0" baseline="0">
                <a:solidFill>
                  <a:srgbClr val="004B8C"/>
                </a:solidFill>
                <a:latin typeface="Trebuchet MS"/>
                <a:cs typeface="Trebuchet MS"/>
              </a:defRPr>
            </a:lvl2pPr>
            <a:lvl3pPr marL="896400" indent="-285750">
              <a:buSzPct val="80000"/>
              <a:buFont typeface="Arial"/>
              <a:buChar char="•"/>
              <a:defRPr sz="1800" baseline="0">
                <a:solidFill>
                  <a:srgbClr val="004B8C">
                    <a:alpha val="80000"/>
                  </a:srgbClr>
                </a:solidFill>
                <a:latin typeface="Trebuchet MS"/>
                <a:cs typeface="Trebuchet MS"/>
              </a:defRPr>
            </a:lvl3pPr>
            <a:lvl4pPr marL="285750" indent="-285750" algn="l">
              <a:spcBef>
                <a:spcPts val="600"/>
              </a:spcBef>
              <a:buSzPct val="90000"/>
              <a:buFont typeface="Arial"/>
              <a:buChar char="•"/>
              <a:defRPr sz="1400" baseline="0">
                <a:solidFill>
                  <a:srgbClr val="004B8C"/>
                </a:solidFill>
                <a:latin typeface="Trebuchet MS"/>
              </a:defRPr>
            </a:lvl4pPr>
            <a:lvl5pPr marL="285750" indent="-285750">
              <a:spcBef>
                <a:spcPts val="0"/>
              </a:spcBef>
              <a:buSzPct val="80000"/>
              <a:buFontTx/>
              <a:buBlip>
                <a:blip r:embed="rId2"/>
              </a:buBlip>
              <a:defRPr sz="1600" baseline="0">
                <a:solidFill>
                  <a:srgbClr val="004B8C"/>
                </a:solidFill>
                <a:latin typeface="Trebuchet MS"/>
              </a:defRPr>
            </a:lvl5pPr>
            <a:lvl6pPr marL="0" indent="-228600">
              <a:buSzPct val="80000"/>
              <a:buFontTx/>
              <a:buBlip>
                <a:blip r:embed="rId3"/>
              </a:buBlip>
              <a:defRPr sz="1600" baseline="0">
                <a:solidFill>
                  <a:srgbClr val="004B8C"/>
                </a:solidFill>
                <a:latin typeface="Trebuchet MS"/>
              </a:defRPr>
            </a:lvl6pPr>
            <a:lvl7pPr marL="0" indent="0">
              <a:buSzPct val="90000"/>
              <a:buFont typeface="Arial"/>
              <a:buNone/>
              <a:defRPr sz="1400" baseline="0">
                <a:solidFill>
                  <a:srgbClr val="004B8C"/>
                </a:solidFill>
              </a:defRPr>
            </a:lvl7pPr>
            <a:lvl8pPr>
              <a:defRPr sz="2000"/>
            </a:lvl8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8722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+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632177" y="2279650"/>
            <a:ext cx="10916355" cy="0"/>
          </a:xfrm>
          <a:prstGeom prst="line">
            <a:avLst/>
          </a:prstGeom>
          <a:ln w="63500" cap="rnd" cmpd="sng">
            <a:gradFill flip="none" rotWithShape="1">
              <a:gsLst>
                <a:gs pos="0">
                  <a:srgbClr val="004B8C"/>
                </a:gs>
                <a:gs pos="100000">
                  <a:prstClr val="white"/>
                </a:gs>
                <a:gs pos="65000">
                  <a:srgbClr val="44C8F5"/>
                </a:gs>
              </a:gsLst>
              <a:lin ang="0" scaled="1"/>
              <a:tileRect/>
            </a:gra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3393" y="1052736"/>
            <a:ext cx="11041225" cy="1512168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1E1D64"/>
                </a:solidFill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3392" y="3068638"/>
            <a:ext cx="11041227" cy="12239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 typeface="Arial"/>
              <a:buNone/>
              <a:defRPr sz="3200">
                <a:solidFill>
                  <a:srgbClr val="0092D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3392" y="4508501"/>
            <a:ext cx="11041227" cy="4326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3200">
                <a:solidFill>
                  <a:srgbClr val="1E1D64"/>
                </a:solidFill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3392" y="5013176"/>
            <a:ext cx="11041227" cy="4326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500">
                <a:solidFill>
                  <a:srgbClr val="1E1D64"/>
                </a:solidFill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nl-BE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3393" y="1052736"/>
            <a:ext cx="11041225" cy="1512168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1E1D64"/>
                </a:solidFill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3392" y="3068638"/>
            <a:ext cx="11041227" cy="12239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 typeface="Arial"/>
              <a:buNone/>
              <a:defRPr sz="3200">
                <a:solidFill>
                  <a:srgbClr val="0092D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3392" y="4508501"/>
            <a:ext cx="11041227" cy="4326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3200">
                <a:solidFill>
                  <a:srgbClr val="1E1D64"/>
                </a:solidFill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3392" y="5013176"/>
            <a:ext cx="11041227" cy="4326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500">
                <a:solidFill>
                  <a:srgbClr val="1E1D64"/>
                </a:solidFill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nl-BE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3392" y="908720"/>
            <a:ext cx="11041225" cy="4896544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1E1D64"/>
                </a:solidFill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3393" y="1052736"/>
            <a:ext cx="11041225" cy="1512168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1E1D64"/>
                </a:solidFill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3392" y="3068638"/>
            <a:ext cx="11041227" cy="12239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 typeface="Arial"/>
              <a:buNone/>
              <a:defRPr sz="3200">
                <a:solidFill>
                  <a:srgbClr val="0092D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BE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4418" y="1835870"/>
            <a:ext cx="11040533" cy="251936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BE" dirty="0" smtClean="0"/>
              <a:t>Click to edit</a:t>
            </a:r>
          </a:p>
          <a:p>
            <a:pPr lvl="0"/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66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41255" y="1844824"/>
            <a:ext cx="5024967" cy="490020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rgbClr val="44C8F5"/>
                </a:solidFill>
                <a:latin typeface="Calibri"/>
                <a:cs typeface="Calibri"/>
              </a:defRPr>
            </a:lvl1pPr>
            <a:lvl4pPr marL="0" indent="0">
              <a:buFontTx/>
              <a:buNone/>
              <a:defRPr>
                <a:solidFill>
                  <a:srgbClr val="004B8C"/>
                </a:solidFill>
                <a:latin typeface="Trebuchet MS"/>
                <a:cs typeface="Trebuchet MS"/>
              </a:defRPr>
            </a:lvl4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41255" y="2470308"/>
            <a:ext cx="5029200" cy="304800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ct val="80000"/>
              <a:buFont typeface="Arial"/>
              <a:buChar char="•"/>
              <a:defRPr sz="1600" baseline="0">
                <a:solidFill>
                  <a:srgbClr val="004B8C"/>
                </a:solidFill>
                <a:latin typeface="Calibri"/>
                <a:cs typeface="Calibri"/>
              </a:defRPr>
            </a:lvl1pPr>
            <a:lvl2pPr marL="572400" indent="-285750">
              <a:spcBef>
                <a:spcPts val="350"/>
              </a:spcBef>
              <a:buSzPct val="80000"/>
              <a:buFont typeface="Arial"/>
              <a:buChar char="•"/>
              <a:defRPr sz="1400" kern="1200" spc="0" baseline="0">
                <a:solidFill>
                  <a:srgbClr val="004B8C"/>
                </a:solidFill>
                <a:latin typeface="Calibri"/>
                <a:cs typeface="Calibri"/>
              </a:defRPr>
            </a:lvl2pPr>
            <a:lvl3pPr marL="896400" indent="-285750">
              <a:buSzPct val="80000"/>
              <a:buFont typeface="Arial"/>
              <a:buChar char="•"/>
              <a:defRPr sz="1400" baseline="0">
                <a:solidFill>
                  <a:srgbClr val="004B8C">
                    <a:alpha val="80000"/>
                  </a:srgbClr>
                </a:solidFill>
                <a:latin typeface="Calibri"/>
                <a:cs typeface="Calibri"/>
              </a:defRPr>
            </a:lvl3pPr>
            <a:lvl4pPr marL="285750" indent="-285750" algn="l">
              <a:spcBef>
                <a:spcPts val="600"/>
              </a:spcBef>
              <a:buSzPct val="90000"/>
              <a:buFont typeface="Arial"/>
              <a:buChar char="•"/>
              <a:defRPr sz="1400" baseline="0">
                <a:solidFill>
                  <a:srgbClr val="004B8C"/>
                </a:solidFill>
                <a:latin typeface="Trebuchet MS"/>
              </a:defRPr>
            </a:lvl4pPr>
            <a:lvl5pPr marL="285750" indent="-285750">
              <a:spcBef>
                <a:spcPts val="0"/>
              </a:spcBef>
              <a:buSzPct val="80000"/>
              <a:buFontTx/>
              <a:buBlip>
                <a:blip r:embed="rId2"/>
              </a:buBlip>
              <a:defRPr sz="1600" baseline="0">
                <a:solidFill>
                  <a:srgbClr val="004B8C"/>
                </a:solidFill>
                <a:latin typeface="Trebuchet MS"/>
              </a:defRPr>
            </a:lvl5pPr>
            <a:lvl6pPr marL="0" indent="-228600">
              <a:buSzPct val="80000"/>
              <a:buFontTx/>
              <a:buBlip>
                <a:blip r:embed="rId3"/>
              </a:buBlip>
              <a:defRPr sz="1600" baseline="0">
                <a:solidFill>
                  <a:srgbClr val="004B8C"/>
                </a:solidFill>
                <a:latin typeface="Trebuchet MS"/>
              </a:defRPr>
            </a:lvl6pPr>
            <a:lvl7pPr marL="285750" indent="-285750">
              <a:buSzPct val="90000"/>
              <a:buFont typeface="Arial"/>
              <a:buChar char="•"/>
              <a:defRPr sz="1400" baseline="0">
                <a:solidFill>
                  <a:srgbClr val="004B8C"/>
                </a:solidFill>
              </a:defRPr>
            </a:lvl7pPr>
            <a:lvl8pPr>
              <a:defRPr sz="2000"/>
            </a:lvl8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4418" y="1835870"/>
            <a:ext cx="11040533" cy="3825378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6229" y="18864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r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79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4418" y="2564904"/>
            <a:ext cx="11040533" cy="3168352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lnSpc>
                <a:spcPct val="100000"/>
              </a:lnSpc>
              <a:buFont typeface="Arial"/>
              <a:buChar char="•"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23391" y="1844824"/>
            <a:ext cx="11041228" cy="72008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44C8F5"/>
                </a:solidFill>
                <a:latin typeface="Calibri"/>
                <a:cs typeface="Calibri"/>
              </a:defRPr>
            </a:lvl1pPr>
            <a:lvl4pPr marL="0" indent="0">
              <a:buFontTx/>
              <a:buNone/>
              <a:defRPr>
                <a:solidFill>
                  <a:srgbClr val="004B8C"/>
                </a:solidFill>
                <a:latin typeface="Trebuchet MS"/>
                <a:cs typeface="Trebuchet MS"/>
              </a:defRPr>
            </a:lvl4pPr>
          </a:lstStyle>
          <a:p>
            <a:pPr lvl="0"/>
            <a:r>
              <a:rPr lang="nl-BE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31563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3393" y="1052736"/>
            <a:ext cx="11041225" cy="1512168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1E1D64"/>
                </a:solidFill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3392" y="3068638"/>
            <a:ext cx="11041227" cy="12239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 typeface="Arial"/>
              <a:buNone/>
              <a:defRPr sz="3200">
                <a:solidFill>
                  <a:srgbClr val="0092D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3392" y="4508501"/>
            <a:ext cx="11041227" cy="4326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3200">
                <a:solidFill>
                  <a:srgbClr val="1E1D64"/>
                </a:solidFill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3392" y="5013176"/>
            <a:ext cx="11041227" cy="4326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500">
                <a:solidFill>
                  <a:srgbClr val="1E1D64"/>
                </a:solidFill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nl-BE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88021" y="1844824"/>
            <a:ext cx="5376928" cy="388843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41255" y="1844824"/>
            <a:ext cx="5376928" cy="388843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5723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1255" y="1844824"/>
            <a:ext cx="5376928" cy="3888433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88287" y="1844677"/>
            <a:ext cx="5376333" cy="388858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69133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88021" y="1844824"/>
            <a:ext cx="5376928" cy="3888433"/>
          </a:xfrm>
          <a:prstGeom prst="rect">
            <a:avLst/>
          </a:prstGeom>
        </p:spPr>
        <p:txBody>
          <a:bodyPr vert="horz"/>
          <a:lstStyle>
            <a:lvl1pPr marL="0" indent="0" algn="just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4417" y="1844677"/>
            <a:ext cx="5376333" cy="388858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25898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4417" y="1844677"/>
            <a:ext cx="11040201" cy="388858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8" name="Table Placeholder 6"/>
          <p:cNvSpPr>
            <a:spLocks noGrp="1"/>
          </p:cNvSpPr>
          <p:nvPr>
            <p:ph type="tbl" sz="quarter" idx="12"/>
          </p:nvPr>
        </p:nvSpPr>
        <p:spPr>
          <a:xfrm>
            <a:off x="624418" y="1844824"/>
            <a:ext cx="11040533" cy="3888432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1255" y="1844824"/>
            <a:ext cx="5376928" cy="388843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10" name="SmartArt Placeholder 8"/>
          <p:cNvSpPr>
            <a:spLocks noGrp="1"/>
          </p:cNvSpPr>
          <p:nvPr>
            <p:ph type="dgm" sz="quarter" idx="14"/>
          </p:nvPr>
        </p:nvSpPr>
        <p:spPr>
          <a:xfrm>
            <a:off x="6288022" y="1844824"/>
            <a:ext cx="5376597" cy="3888432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87692" y="1844824"/>
            <a:ext cx="5376928" cy="388843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SmartArt Placeholder 8"/>
          <p:cNvSpPr>
            <a:spLocks noGrp="1"/>
          </p:cNvSpPr>
          <p:nvPr>
            <p:ph type="dgm" sz="quarter" idx="14"/>
          </p:nvPr>
        </p:nvSpPr>
        <p:spPr>
          <a:xfrm>
            <a:off x="641255" y="1844824"/>
            <a:ext cx="5376597" cy="3888432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383338" y="1851025"/>
          <a:ext cx="4683125" cy="3897313"/>
        </p:xfrm>
        <a:graphic>
          <a:graphicData uri="http://schemas.openxmlformats.org/drawingml/2006/table">
            <a:tbl>
              <a:tblPr/>
              <a:tblGrid>
                <a:gridCol w="869950"/>
                <a:gridCol w="954087"/>
                <a:gridCol w="952500"/>
                <a:gridCol w="954088"/>
                <a:gridCol w="952500"/>
              </a:tblGrid>
              <a:tr h="6365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6731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6188" marR="106188" marT="39817" marB="398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</a:tbl>
          </a:graphicData>
        </a:graphic>
      </p:graphicFrame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1255" y="1844824"/>
            <a:ext cx="5376928" cy="3903690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24025" y="3789363"/>
          <a:ext cx="8856663" cy="1828800"/>
        </p:xfrm>
        <a:graphic>
          <a:graphicData uri="http://schemas.openxmlformats.org/drawingml/2006/table">
            <a:tbl>
              <a:tblPr/>
              <a:tblGrid>
                <a:gridCol w="2511425"/>
                <a:gridCol w="1585913"/>
                <a:gridCol w="1587500"/>
                <a:gridCol w="1585912"/>
                <a:gridCol w="1585913"/>
              </a:tblGrid>
              <a:tr h="36036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9AA8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B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7801" marR="97801" marT="36675" marB="366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5"/>
                    </a:solidFill>
                  </a:tcPr>
                </a:tc>
              </a:tr>
            </a:tbl>
          </a:graphicData>
        </a:graphic>
      </p:graphicFrame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88021" y="1844824"/>
            <a:ext cx="5376928" cy="172819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41255" y="1844824"/>
            <a:ext cx="5376928" cy="172819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594913" y="907329"/>
            <a:ext cx="10909491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Trebuchet MS"/>
                <a:cs typeface="Trebuchet MS"/>
              </a:defRPr>
            </a:lvl1pPr>
          </a:lstStyle>
          <a:p>
            <a:r>
              <a:rPr lang="nl-BE" dirty="0" smtClean="0"/>
              <a:t>TITLE AREA</a:t>
            </a:r>
            <a:endParaRPr lang="en-US" dirty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99017" y="2452679"/>
            <a:ext cx="10905387" cy="490020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rgbClr val="44C8F5"/>
                </a:solidFill>
                <a:latin typeface="Trebuchet MS"/>
                <a:cs typeface="Trebuchet MS"/>
              </a:defRPr>
            </a:lvl1pPr>
            <a:lvl4pPr marL="0" indent="0">
              <a:buFontTx/>
              <a:buNone/>
              <a:defRPr>
                <a:solidFill>
                  <a:srgbClr val="004B8C"/>
                </a:solidFill>
                <a:latin typeface="Trebuchet MS"/>
                <a:cs typeface="Trebuchet MS"/>
              </a:defRPr>
            </a:lvl4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94783" y="3078163"/>
            <a:ext cx="10909620" cy="26550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ct val="80000"/>
              <a:buFont typeface="Arial"/>
              <a:buChar char="•"/>
              <a:defRPr sz="1600" baseline="0">
                <a:solidFill>
                  <a:srgbClr val="004B8C"/>
                </a:solidFill>
                <a:latin typeface="Trebuchet MS"/>
                <a:cs typeface="Trebuchet MS"/>
              </a:defRPr>
            </a:lvl1pPr>
            <a:lvl2pPr marL="572400" indent="-285750">
              <a:spcBef>
                <a:spcPts val="350"/>
              </a:spcBef>
              <a:buSzPct val="80000"/>
              <a:buFont typeface="Arial"/>
              <a:buChar char="•"/>
              <a:defRPr sz="1400" kern="1200" spc="0" baseline="0">
                <a:solidFill>
                  <a:srgbClr val="004B8C"/>
                </a:solidFill>
                <a:latin typeface="Trebuchet MS"/>
              </a:defRPr>
            </a:lvl2pPr>
            <a:lvl3pPr marL="896400" indent="-285750">
              <a:buSzPct val="80000"/>
              <a:buFont typeface="Arial"/>
              <a:buChar char="•"/>
              <a:defRPr sz="1400" baseline="0">
                <a:solidFill>
                  <a:srgbClr val="004B8C">
                    <a:alpha val="80000"/>
                  </a:srgbClr>
                </a:solidFill>
                <a:latin typeface="Trebuchet MS"/>
              </a:defRPr>
            </a:lvl3pPr>
            <a:lvl4pPr marL="285750" indent="-285750" algn="l">
              <a:spcBef>
                <a:spcPts val="600"/>
              </a:spcBef>
              <a:buSzPct val="90000"/>
              <a:buFont typeface="Arial"/>
              <a:buChar char="•"/>
              <a:defRPr sz="1400" baseline="0">
                <a:solidFill>
                  <a:srgbClr val="004B8C"/>
                </a:solidFill>
                <a:latin typeface="Trebuchet MS"/>
              </a:defRPr>
            </a:lvl4pPr>
            <a:lvl5pPr marL="285750" indent="-285750">
              <a:spcBef>
                <a:spcPts val="0"/>
              </a:spcBef>
              <a:buSzPct val="80000"/>
              <a:buFontTx/>
              <a:buBlip>
                <a:blip r:embed="rId2"/>
              </a:buBlip>
              <a:defRPr sz="1600" baseline="0">
                <a:solidFill>
                  <a:srgbClr val="004B8C"/>
                </a:solidFill>
                <a:latin typeface="Trebuchet MS"/>
              </a:defRPr>
            </a:lvl5pPr>
            <a:lvl6pPr marL="0" indent="-228600">
              <a:buSzPct val="80000"/>
              <a:buFontTx/>
              <a:buBlip>
                <a:blip r:embed="rId3"/>
              </a:buBlip>
              <a:defRPr sz="1600" baseline="0">
                <a:solidFill>
                  <a:srgbClr val="004B8C"/>
                </a:solidFill>
                <a:latin typeface="Trebuchet MS"/>
              </a:defRPr>
            </a:lvl6pPr>
            <a:lvl7pPr marL="0" indent="0">
              <a:buSzPct val="90000"/>
              <a:buFont typeface="Arial"/>
              <a:buNone/>
              <a:defRPr sz="1400" baseline="0">
                <a:solidFill>
                  <a:srgbClr val="004B8C"/>
                </a:solidFill>
              </a:defRPr>
            </a:lvl7pPr>
            <a:lvl8pPr>
              <a:defRPr sz="2000"/>
            </a:lvl8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117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3392" y="908720"/>
            <a:ext cx="11041225" cy="4896544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1E1D64"/>
                </a:solidFill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42689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795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77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94914" y="907329"/>
            <a:ext cx="11107901" cy="44733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Trebuchet MS"/>
                <a:cs typeface="Trebuchet MS"/>
              </a:defRPr>
            </a:lvl1pPr>
          </a:lstStyle>
          <a:p>
            <a:r>
              <a:rPr lang="nl-BE" dirty="0" smtClean="0"/>
              <a:t>TITLE AREA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6264812" y="2126074"/>
            <a:ext cx="5438003" cy="360718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rebuchet MS"/>
                <a:cs typeface="Trebuchet MS"/>
              </a:defRPr>
            </a:lvl1pPr>
          </a:lstStyle>
          <a:p>
            <a:pPr lvl="0"/>
            <a:r>
              <a:rPr lang="nl-BE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99018" y="1599260"/>
            <a:ext cx="11103797" cy="413926"/>
          </a:xfrm>
          <a:prstGeom prst="rect">
            <a:avLst/>
          </a:prstGeom>
        </p:spPr>
        <p:txBody>
          <a:bodyPr/>
          <a:lstStyle>
            <a:lvl1pPr>
              <a:defRPr sz="1600" baseline="0">
                <a:solidFill>
                  <a:srgbClr val="44C8F5"/>
                </a:solidFill>
                <a:latin typeface="Trebuchet MS"/>
                <a:cs typeface="Trebuchet MS"/>
              </a:defRPr>
            </a:lvl1pPr>
            <a:lvl4pPr marL="0" indent="0">
              <a:buFontTx/>
              <a:buNone/>
              <a:defRPr>
                <a:solidFill>
                  <a:srgbClr val="004B8C"/>
                </a:solidFill>
                <a:latin typeface="Trebuchet MS"/>
                <a:cs typeface="Trebuchet MS"/>
              </a:defRPr>
            </a:lvl4pPr>
          </a:lstStyle>
          <a:p>
            <a:pPr lvl="0"/>
            <a:r>
              <a:rPr lang="nl-BE" dirty="0" smtClean="0"/>
              <a:t>Click to edit Masr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94914" y="2126075"/>
            <a:ext cx="5368180" cy="360718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ct val="80000"/>
              <a:buFont typeface="Arial"/>
              <a:buChar char="•"/>
              <a:defRPr sz="1800" baseline="0">
                <a:solidFill>
                  <a:srgbClr val="004B8C"/>
                </a:solidFill>
                <a:latin typeface="Trebuchet MS"/>
                <a:cs typeface="Trebuchet MS"/>
              </a:defRPr>
            </a:lvl1pPr>
            <a:lvl2pPr marL="572400" indent="-285750">
              <a:spcBef>
                <a:spcPts val="350"/>
              </a:spcBef>
              <a:buSzPct val="80000"/>
              <a:buFont typeface="Arial"/>
              <a:buChar char="•"/>
              <a:defRPr sz="1800" kern="1200" spc="0" baseline="0">
                <a:solidFill>
                  <a:srgbClr val="004B8C"/>
                </a:solidFill>
                <a:latin typeface="Trebuchet MS"/>
                <a:cs typeface="Trebuchet MS"/>
              </a:defRPr>
            </a:lvl2pPr>
            <a:lvl3pPr marL="896400" indent="-285750">
              <a:buSzPct val="80000"/>
              <a:buFont typeface="Arial"/>
              <a:buChar char="•"/>
              <a:defRPr sz="1800" baseline="0">
                <a:solidFill>
                  <a:srgbClr val="004B8C">
                    <a:alpha val="80000"/>
                  </a:srgbClr>
                </a:solidFill>
                <a:latin typeface="Trebuchet MS"/>
                <a:cs typeface="Trebuchet MS"/>
              </a:defRPr>
            </a:lvl3pPr>
            <a:lvl4pPr marL="285750" indent="-285750" algn="l">
              <a:spcBef>
                <a:spcPts val="600"/>
              </a:spcBef>
              <a:buSzPct val="90000"/>
              <a:buFont typeface="Arial"/>
              <a:buChar char="•"/>
              <a:defRPr sz="1400" baseline="0">
                <a:solidFill>
                  <a:srgbClr val="004B8C"/>
                </a:solidFill>
                <a:latin typeface="Trebuchet MS"/>
              </a:defRPr>
            </a:lvl4pPr>
            <a:lvl5pPr marL="285750" indent="-285750">
              <a:spcBef>
                <a:spcPts val="0"/>
              </a:spcBef>
              <a:buSzPct val="80000"/>
              <a:buFontTx/>
              <a:buBlip>
                <a:blip r:embed="rId2"/>
              </a:buBlip>
              <a:defRPr sz="1600" baseline="0">
                <a:solidFill>
                  <a:srgbClr val="004B8C"/>
                </a:solidFill>
                <a:latin typeface="Trebuchet MS"/>
              </a:defRPr>
            </a:lvl5pPr>
            <a:lvl6pPr marL="0" indent="-228600">
              <a:buSzPct val="80000"/>
              <a:buFontTx/>
              <a:buBlip>
                <a:blip r:embed="rId3"/>
              </a:buBlip>
              <a:defRPr sz="1600" baseline="0">
                <a:solidFill>
                  <a:srgbClr val="004B8C"/>
                </a:solidFill>
                <a:latin typeface="Trebuchet MS"/>
              </a:defRPr>
            </a:lvl6pPr>
            <a:lvl7pPr marL="0" indent="0">
              <a:buSzPct val="90000"/>
              <a:buFont typeface="Arial"/>
              <a:buNone/>
              <a:defRPr sz="1400" baseline="0">
                <a:solidFill>
                  <a:srgbClr val="004B8C"/>
                </a:solidFill>
              </a:defRPr>
            </a:lvl7pPr>
            <a:lvl8pPr>
              <a:defRPr sz="2000"/>
            </a:lvl8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94844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R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54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3393" y="1052736"/>
            <a:ext cx="11041225" cy="1512168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1E1D64"/>
                </a:solidFill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3392" y="3068638"/>
            <a:ext cx="11041227" cy="122396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 typeface="Arial"/>
              <a:buNone/>
              <a:defRPr sz="3200">
                <a:solidFill>
                  <a:srgbClr val="0092D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BE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4418" y="1835870"/>
            <a:ext cx="11040533" cy="251936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BE" dirty="0" smtClean="0"/>
              <a:t>Click to edit</a:t>
            </a:r>
          </a:p>
          <a:p>
            <a:pPr lvl="0"/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41255" y="1844824"/>
            <a:ext cx="5024967" cy="490020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rgbClr val="44C8F5"/>
                </a:solidFill>
                <a:latin typeface="Calibri"/>
                <a:cs typeface="Calibri"/>
              </a:defRPr>
            </a:lvl1pPr>
            <a:lvl4pPr marL="0" indent="0">
              <a:buFontTx/>
              <a:buNone/>
              <a:defRPr>
                <a:solidFill>
                  <a:srgbClr val="004B8C"/>
                </a:solidFill>
                <a:latin typeface="Trebuchet MS"/>
                <a:cs typeface="Trebuchet MS"/>
              </a:defRPr>
            </a:lvl4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41255" y="2470308"/>
            <a:ext cx="5029200" cy="304800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ct val="80000"/>
              <a:buFont typeface="Arial"/>
              <a:buChar char="•"/>
              <a:defRPr sz="1600" baseline="0">
                <a:solidFill>
                  <a:srgbClr val="004B8C"/>
                </a:solidFill>
                <a:latin typeface="Calibri"/>
                <a:cs typeface="Calibri"/>
              </a:defRPr>
            </a:lvl1pPr>
            <a:lvl2pPr marL="572400" indent="-285750">
              <a:spcBef>
                <a:spcPts val="350"/>
              </a:spcBef>
              <a:buSzPct val="80000"/>
              <a:buFont typeface="Arial"/>
              <a:buChar char="•"/>
              <a:defRPr sz="1400" kern="1200" spc="0" baseline="0">
                <a:solidFill>
                  <a:srgbClr val="004B8C"/>
                </a:solidFill>
                <a:latin typeface="Calibri"/>
                <a:cs typeface="Calibri"/>
              </a:defRPr>
            </a:lvl2pPr>
            <a:lvl3pPr marL="896400" indent="-285750">
              <a:buSzPct val="80000"/>
              <a:buFont typeface="Arial"/>
              <a:buChar char="•"/>
              <a:defRPr sz="1400" baseline="0">
                <a:solidFill>
                  <a:srgbClr val="004B8C">
                    <a:alpha val="80000"/>
                  </a:srgbClr>
                </a:solidFill>
                <a:latin typeface="Calibri"/>
                <a:cs typeface="Calibri"/>
              </a:defRPr>
            </a:lvl3pPr>
            <a:lvl4pPr marL="285750" indent="-285750" algn="l">
              <a:spcBef>
                <a:spcPts val="600"/>
              </a:spcBef>
              <a:buSzPct val="90000"/>
              <a:buFont typeface="Arial"/>
              <a:buChar char="•"/>
              <a:defRPr sz="1400" baseline="0">
                <a:solidFill>
                  <a:srgbClr val="004B8C"/>
                </a:solidFill>
                <a:latin typeface="Trebuchet MS"/>
              </a:defRPr>
            </a:lvl4pPr>
            <a:lvl5pPr marL="285750" indent="-285750">
              <a:spcBef>
                <a:spcPts val="0"/>
              </a:spcBef>
              <a:buSzPct val="80000"/>
              <a:buFontTx/>
              <a:buBlip>
                <a:blip r:embed="rId2"/>
              </a:buBlip>
              <a:defRPr sz="1600" baseline="0">
                <a:solidFill>
                  <a:srgbClr val="004B8C"/>
                </a:solidFill>
                <a:latin typeface="Trebuchet MS"/>
              </a:defRPr>
            </a:lvl5pPr>
            <a:lvl6pPr marL="0" indent="-228600">
              <a:buSzPct val="80000"/>
              <a:buFontTx/>
              <a:buBlip>
                <a:blip r:embed="rId3"/>
              </a:buBlip>
              <a:defRPr sz="1600" baseline="0">
                <a:solidFill>
                  <a:srgbClr val="004B8C"/>
                </a:solidFill>
                <a:latin typeface="Trebuchet MS"/>
              </a:defRPr>
            </a:lvl6pPr>
            <a:lvl7pPr marL="285750" indent="-285750">
              <a:buSzPct val="90000"/>
              <a:buFont typeface="Arial"/>
              <a:buChar char="•"/>
              <a:defRPr sz="1400" baseline="0">
                <a:solidFill>
                  <a:srgbClr val="004B8C"/>
                </a:solidFill>
              </a:defRPr>
            </a:lvl7pPr>
            <a:lvl8pPr>
              <a:defRPr sz="2000"/>
            </a:lvl8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4418" y="1835870"/>
            <a:ext cx="11040533" cy="3825378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4418" y="2564904"/>
            <a:ext cx="11040533" cy="3168352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lnSpc>
                <a:spcPct val="100000"/>
              </a:lnSpc>
              <a:buFont typeface="Arial"/>
              <a:buChar char="•"/>
              <a:defRPr sz="1800">
                <a:solidFill>
                  <a:srgbClr val="1E1D64"/>
                </a:solidFill>
              </a:defRPr>
            </a:lvl1pPr>
            <a:lvl2pPr>
              <a:defRPr>
                <a:solidFill>
                  <a:srgbClr val="1E1D64"/>
                </a:solidFill>
              </a:defRPr>
            </a:lvl2pPr>
            <a:lvl3pPr>
              <a:defRPr>
                <a:solidFill>
                  <a:srgbClr val="1E1D64"/>
                </a:solidFill>
              </a:defRPr>
            </a:lvl3pPr>
            <a:lvl4pPr>
              <a:defRPr>
                <a:solidFill>
                  <a:srgbClr val="1E1D64"/>
                </a:solidFill>
              </a:defRPr>
            </a:lvl4pPr>
            <a:lvl5pPr>
              <a:defRPr>
                <a:solidFill>
                  <a:srgbClr val="1E1D64"/>
                </a:solidFill>
              </a:defRPr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41255" y="908720"/>
            <a:ext cx="11023365" cy="92697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4000" b="1">
                <a:solidFill>
                  <a:srgbClr val="1E1D64"/>
                </a:solidFill>
                <a:latin typeface="Calibri"/>
                <a:cs typeface="Calibri"/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23391" y="1844824"/>
            <a:ext cx="11041228" cy="72008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44C8F5"/>
                </a:solidFill>
                <a:latin typeface="Calibri"/>
                <a:cs typeface="Calibri"/>
              </a:defRPr>
            </a:lvl1pPr>
            <a:lvl4pPr marL="0" indent="0">
              <a:buFontTx/>
              <a:buNone/>
              <a:defRPr>
                <a:solidFill>
                  <a:srgbClr val="004B8C"/>
                </a:solidFill>
                <a:latin typeface="Trebuchet MS"/>
                <a:cs typeface="Trebuchet MS"/>
              </a:defRPr>
            </a:lvl4pPr>
          </a:lstStyle>
          <a:p>
            <a:pPr lvl="0"/>
            <a:r>
              <a:rPr lang="nl-BE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20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22" Type="http://schemas.openxmlformats.org/officeDocument/2006/relationships/image" Target="../media/image2.emf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0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42.xml"/><Relationship Id="rId22" Type="http://schemas.openxmlformats.org/officeDocument/2006/relationships/theme" Target="../theme/theme3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43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628650"/>
            <a:ext cx="694055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lang="en-US" sz="5000" kern="1200" dirty="0">
          <a:solidFill>
            <a:srgbClr val="1E1D64"/>
          </a:solidFill>
          <a:latin typeface="Calibri"/>
          <a:ea typeface="MS PGothic" pitchFamily="34" charset="-128"/>
          <a:cs typeface="Calibri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1E1D64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1E1D64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1E1D64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1E1D64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4B8C"/>
          </a:solidFill>
          <a:latin typeface="Trebuchet MS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4B8C"/>
          </a:solidFill>
          <a:latin typeface="Trebuchet MS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4B8C"/>
          </a:solidFill>
          <a:latin typeface="Trebuchet MS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rgbClr val="004B8C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ctr" defTabSz="457200" rtl="0" eaLnBrk="0" fontAlgn="base" hangingPunct="0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MS PGothic" pitchFamily="34" charset="-128"/>
          <a:cs typeface="MS PGothic" panose="020B0600070205080204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263" y="5768975"/>
            <a:ext cx="8861426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"/>
          <p:cNvSpPr>
            <a:spLocks noChangeArrowheads="1"/>
          </p:cNvSpPr>
          <p:nvPr userDrawn="1"/>
        </p:nvSpPr>
        <p:spPr bwMode="auto">
          <a:xfrm>
            <a:off x="10426700" y="6257925"/>
            <a:ext cx="1430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defRPr/>
            </a:pPr>
            <a:r>
              <a:rPr lang="nl-NL" sz="2000" smtClean="0">
                <a:latin typeface="PF DinText Pro Medium"/>
                <a:ea typeface="PF DinText Pro Medium"/>
                <a:cs typeface="PF DinText Pro Medium"/>
              </a:rPr>
              <a:t>#Shift2Rail</a:t>
            </a:r>
          </a:p>
        </p:txBody>
      </p:sp>
      <p:pic>
        <p:nvPicPr>
          <p:cNvPr id="2052" name="Picture 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44475"/>
            <a:ext cx="110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>
            <a:spLocks noChangeArrowheads="1"/>
          </p:cNvSpPr>
          <p:nvPr userDrawn="1"/>
        </p:nvSpPr>
        <p:spPr bwMode="auto">
          <a:xfrm>
            <a:off x="365125" y="908050"/>
            <a:ext cx="11491913" cy="48609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92D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200">
                <a:solidFill>
                  <a:srgbClr val="0F5494"/>
                </a:solidFill>
                <a:latin typeface="Verdana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9pPr>
          </a:lstStyle>
          <a:p>
            <a:pPr algn="ctr" eaLnBrk="1" hangingPunct="1"/>
            <a:endParaRPr lang="nl-NL" altLang="en-US">
              <a:solidFill>
                <a:srgbClr val="FFFFFF"/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8" r:id="rId1"/>
    <p:sldLayoutId id="2147484595" r:id="rId2"/>
    <p:sldLayoutId id="2147484596" r:id="rId3"/>
    <p:sldLayoutId id="2147484597" r:id="rId4"/>
    <p:sldLayoutId id="2147484629" r:id="rId5"/>
    <p:sldLayoutId id="2147484598" r:id="rId6"/>
    <p:sldLayoutId id="2147484599" r:id="rId7"/>
    <p:sldLayoutId id="2147484600" r:id="rId8"/>
    <p:sldLayoutId id="2147484601" r:id="rId9"/>
    <p:sldLayoutId id="2147484602" r:id="rId10"/>
    <p:sldLayoutId id="2147484603" r:id="rId11"/>
    <p:sldLayoutId id="2147484604" r:id="rId12"/>
    <p:sldLayoutId id="2147484605" r:id="rId13"/>
    <p:sldLayoutId id="2147484606" r:id="rId14"/>
    <p:sldLayoutId id="2147484607" r:id="rId15"/>
    <p:sldLayoutId id="2147484630" r:id="rId16"/>
    <p:sldLayoutId id="2147484631" r:id="rId17"/>
    <p:sldLayoutId id="2147484608" r:id="rId18"/>
    <p:sldLayoutId id="2147484632" r:id="rId19"/>
    <p:sldLayoutId id="2147484610" r:id="rId20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44475"/>
            <a:ext cx="110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 userDrawn="1"/>
        </p:nvSpPr>
        <p:spPr bwMode="auto">
          <a:xfrm>
            <a:off x="10426700" y="6257925"/>
            <a:ext cx="1430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defRPr/>
            </a:pPr>
            <a:r>
              <a:rPr lang="nl-NL" sz="2000" smtClean="0">
                <a:latin typeface="PF DinText Pro Medium"/>
                <a:ea typeface="PF DinText Pro Medium"/>
                <a:cs typeface="PF DinText Pro Medium"/>
              </a:rPr>
              <a:t>#Shift2Rail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11" r:id="rId2"/>
    <p:sldLayoutId id="2147484612" r:id="rId3"/>
    <p:sldLayoutId id="2147484613" r:id="rId4"/>
    <p:sldLayoutId id="2147484634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  <p:sldLayoutId id="2147484620" r:id="rId12"/>
    <p:sldLayoutId id="2147484621" r:id="rId13"/>
    <p:sldLayoutId id="2147484622" r:id="rId14"/>
    <p:sldLayoutId id="2147484623" r:id="rId15"/>
    <p:sldLayoutId id="2147484635" r:id="rId16"/>
    <p:sldLayoutId id="2147484636" r:id="rId17"/>
    <p:sldLayoutId id="2147484624" r:id="rId18"/>
    <p:sldLayoutId id="2147484637" r:id="rId19"/>
    <p:sldLayoutId id="2147484625" r:id="rId20"/>
    <p:sldLayoutId id="2147484626" r:id="rId2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3216275" y="2498725"/>
            <a:ext cx="68881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smtClean="0">
                <a:solidFill>
                  <a:srgbClr val="1E1D64"/>
                </a:solidFill>
                <a:latin typeface="PF DinText Pro Medium"/>
                <a:ea typeface="PF DinText Pro Medium"/>
                <a:cs typeface="PF DinText Pro Medium"/>
              </a:rPr>
              <a:t>Shift2Rail Joint Undertaking</a:t>
            </a:r>
            <a:br>
              <a:rPr lang="en-US" sz="3200" smtClean="0">
                <a:solidFill>
                  <a:srgbClr val="1E1D64"/>
                </a:solidFill>
                <a:latin typeface="PF DinText Pro Medium"/>
                <a:ea typeface="PF DinText Pro Medium"/>
                <a:cs typeface="PF DinText Pro Medium"/>
              </a:rPr>
            </a:br>
            <a:r>
              <a:rPr lang="en-US" sz="3200" smtClean="0">
                <a:solidFill>
                  <a:srgbClr val="1E1D64"/>
                </a:solidFill>
                <a:latin typeface="PF DinText Pro Medium"/>
                <a:ea typeface="PF DinText Pro Medium"/>
                <a:cs typeface="PF DinText Pro Medium"/>
              </a:rPr>
              <a:t>White Atrium building, 2nd Floor</a:t>
            </a:r>
            <a:br>
              <a:rPr lang="en-US" sz="3200" smtClean="0">
                <a:solidFill>
                  <a:srgbClr val="1E1D64"/>
                </a:solidFill>
                <a:latin typeface="PF DinText Pro Medium"/>
                <a:ea typeface="PF DinText Pro Medium"/>
                <a:cs typeface="PF DinText Pro Medium"/>
              </a:rPr>
            </a:br>
            <a:r>
              <a:rPr lang="en-US" sz="3200" smtClean="0">
                <a:solidFill>
                  <a:srgbClr val="1E1D64"/>
                </a:solidFill>
                <a:latin typeface="PF DinText Pro Medium"/>
                <a:ea typeface="PF DinText Pro Medium"/>
                <a:cs typeface="PF DinText Pro Medium"/>
              </a:rPr>
              <a:t>Avenue de la Toison d’Or 56-60, </a:t>
            </a:r>
            <a:br>
              <a:rPr lang="en-US" sz="3200" smtClean="0">
                <a:solidFill>
                  <a:srgbClr val="1E1D64"/>
                </a:solidFill>
                <a:latin typeface="PF DinText Pro Medium"/>
                <a:ea typeface="PF DinText Pro Medium"/>
                <a:cs typeface="PF DinText Pro Medium"/>
              </a:rPr>
            </a:br>
            <a:r>
              <a:rPr lang="en-US" sz="3200" smtClean="0">
                <a:solidFill>
                  <a:srgbClr val="1E1D64"/>
                </a:solidFill>
                <a:latin typeface="PF DinText Pro Medium"/>
                <a:ea typeface="PF DinText Pro Medium"/>
                <a:cs typeface="PF DinText Pro Medium"/>
              </a:rPr>
              <a:t>B-1060 Brussels</a:t>
            </a:r>
          </a:p>
          <a:p>
            <a:pPr eaLnBrk="1" hangingPunct="1">
              <a:defRPr/>
            </a:pPr>
            <a:endParaRPr lang="en-US" sz="4800" baseline="3000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sz="4800" baseline="30000" smtClean="0">
                <a:solidFill>
                  <a:srgbClr val="0092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www.shift2rail.org</a:t>
            </a:r>
          </a:p>
        </p:txBody>
      </p:sp>
      <p:pic>
        <p:nvPicPr>
          <p:cNvPr id="4099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263" y="5768975"/>
            <a:ext cx="8861426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368300"/>
            <a:ext cx="460851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8"/>
          <p:cNvSpPr>
            <a:spLocks noChangeArrowheads="1"/>
          </p:cNvSpPr>
          <p:nvPr userDrawn="1"/>
        </p:nvSpPr>
        <p:spPr bwMode="auto">
          <a:xfrm>
            <a:off x="10426700" y="6224588"/>
            <a:ext cx="1430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defRPr/>
            </a:pPr>
            <a:r>
              <a:rPr lang="nl-NL" sz="2000" smtClean="0">
                <a:latin typeface="PF DinText Pro Medium"/>
                <a:ea typeface="PF DinText Pro Medium"/>
                <a:cs typeface="PF DinText Pro Medium"/>
              </a:rPr>
              <a:t>#Shift2Rail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4B8C"/>
          </a:solidFill>
          <a:latin typeface="+mj-lt"/>
          <a:ea typeface="MS PGothic" pitchFamily="34" charset="-128"/>
          <a:cs typeface="MS PGothic" pitchFamily="34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MS PGothic" pitchFamily="34" charset="-128"/>
          <a:cs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MS PGothic" pitchFamily="34" charset="-128"/>
          <a:cs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MS PGothic" pitchFamily="34" charset="-128"/>
          <a:cs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MS PGothic" pitchFamily="34" charset="-128"/>
          <a:cs typeface="MS PGothic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ct val="0"/>
        </a:spcAft>
        <a:buSzPct val="80000"/>
        <a:buFont typeface="Arial" charset="0"/>
        <a:buChar char="•"/>
        <a:defRPr sz="1600" kern="1200">
          <a:solidFill>
            <a:srgbClr val="004B8C"/>
          </a:solidFill>
          <a:latin typeface="Trebuchet MS"/>
          <a:ea typeface="MS PGothic" pitchFamily="34" charset="-128"/>
          <a:cs typeface="Trebuchet MS"/>
        </a:defRPr>
      </a:lvl1pPr>
      <a:lvl2pPr marL="742950" indent="-1028700" algn="l" defTabSz="457200" rtl="0" eaLnBrk="0" fontAlgn="base" hangingPunct="0">
        <a:spcBef>
          <a:spcPct val="0"/>
        </a:spcBef>
        <a:spcAft>
          <a:spcPct val="0"/>
        </a:spcAft>
        <a:buSzPct val="80000"/>
        <a:buBlip>
          <a:blip r:embed="rId5"/>
        </a:buBlip>
        <a:defRPr sz="1600" kern="1200">
          <a:solidFill>
            <a:srgbClr val="004B8C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SzPct val="90000"/>
        <a:buBlip>
          <a:blip r:embed="rId6"/>
        </a:buBlip>
        <a:defRPr sz="1400" kern="1200">
          <a:solidFill>
            <a:srgbClr val="004B8C"/>
          </a:solidFill>
          <a:latin typeface="Trebuchet MS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724400"/>
            <a:ext cx="12192000" cy="1570038"/>
          </a:xfrm>
        </p:spPr>
        <p:txBody>
          <a:bodyPr/>
          <a:lstStyle/>
          <a:p>
            <a:pPr eaLnBrk="1" hangingPunct="1">
              <a:defRPr/>
            </a:pPr>
            <a:r>
              <a:rPr smtClean="0"/>
              <a:t>Shift2Rail Info Day</a:t>
            </a:r>
            <a:br>
              <a:rPr smtClean="0"/>
            </a:br>
            <a:r>
              <a:rPr smtClean="0"/>
              <a:t>Call for </a:t>
            </a:r>
            <a:r>
              <a:rPr/>
              <a:t>P</a:t>
            </a:r>
            <a:r>
              <a:rPr smtClean="0"/>
              <a:t>roposals 2017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Placeholder 10"/>
          <p:cNvSpPr>
            <a:spLocks noGrp="1"/>
          </p:cNvSpPr>
          <p:nvPr>
            <p:ph type="body" sz="quarter" idx="13"/>
          </p:nvPr>
        </p:nvSpPr>
        <p:spPr bwMode="auto">
          <a:xfrm>
            <a:off x="2063750" y="981075"/>
            <a:ext cx="8289925" cy="5053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388"/>
              </a:spcBef>
              <a:spcAft>
                <a:spcPct val="0"/>
              </a:spcAft>
              <a:buFont typeface="Arial" charset="0"/>
              <a:buNone/>
            </a:pPr>
            <a:endParaRPr lang="en-US" altLang="nl-BE" sz="2200">
              <a:latin typeface="Trebuchet MS" charset="0"/>
              <a:ea typeface="Trebuchet MS" charset="0"/>
              <a:cs typeface="Trebuchet MS" charset="0"/>
            </a:endParaRPr>
          </a:p>
          <a:p>
            <a:pPr marL="0" indent="0" eaLnBrk="1" hangingPunct="1">
              <a:spcBef>
                <a:spcPts val="388"/>
              </a:spcBef>
              <a:spcAft>
                <a:spcPct val="0"/>
              </a:spcAft>
              <a:buFont typeface="Arial" charset="0"/>
              <a:buNone/>
            </a:pPr>
            <a:endParaRPr lang="en-US" altLang="nl-BE" sz="2200">
              <a:latin typeface="Trebuchet MS" charset="0"/>
              <a:ea typeface="Trebuchet MS" charset="0"/>
              <a:cs typeface="Trebuchet MS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9788" y="2060575"/>
          <a:ext cx="10152062" cy="2663825"/>
        </p:xfrm>
        <a:graphic>
          <a:graphicData uri="http://schemas.openxmlformats.org/drawingml/2006/table">
            <a:tbl>
              <a:tblPr/>
              <a:tblGrid>
                <a:gridCol w="1670050"/>
                <a:gridCol w="2581275"/>
                <a:gridCol w="1128712"/>
                <a:gridCol w="1041400"/>
                <a:gridCol w="1601788"/>
                <a:gridCol w="2128837"/>
              </a:tblGrid>
              <a:tr h="135572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Topic number - IP</a:t>
                      </a:r>
                      <a:endParaRPr kumimoji="0" lang="nl-BE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Topic name</a:t>
                      </a:r>
                      <a:endParaRPr kumimoji="0" lang="nl-BE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706438" indent="-706438"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706438" marR="0" lvl="0" indent="-706438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706438" marR="0" lvl="0" indent="-706438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Expected </a:t>
                      </a:r>
                      <a:endParaRPr kumimoji="0" lang="nl-BE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706438" marR="0" lvl="0" indent="-706438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TRL</a:t>
                      </a:r>
                      <a:endParaRPr kumimoji="0" lang="nl-BE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706438" indent="-706438"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706438" marR="0" lvl="0" indent="-706438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706438" marR="0" lvl="0" indent="-706438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Type of</a:t>
                      </a:r>
                      <a:endParaRPr kumimoji="0" lang="nl-BE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706438" marR="0" lvl="0" indent="-706438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action</a:t>
                      </a:r>
                      <a:endParaRPr kumimoji="0" lang="nl-BE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Maximum S2R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Co-funding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EUR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Complementarity </a:t>
                      </a:r>
                      <a:endParaRPr kumimoji="0" lang="nl-BE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081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S2R-OC-CCA-01-2017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Smart maintenance and human capital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marL="706438" indent="-706438"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706438" marR="0" lvl="0" indent="-706438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706438" marR="0" lvl="0" indent="-706438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marL="706438" indent="-706438"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706438" marR="0" lvl="0" indent="-706438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706438" marR="0" lvl="0" indent="-706438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RIA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700 000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S2R-CFM-CCA-01-2017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S2R-CFM-IP4-01-2015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S2R-CFM-IP4-02-2015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sp>
        <p:nvSpPr>
          <p:cNvPr id="71706" name="Rectangle 6"/>
          <p:cNvSpPr>
            <a:spLocks noChangeArrowheads="1"/>
          </p:cNvSpPr>
          <p:nvPr/>
        </p:nvSpPr>
        <p:spPr bwMode="auto">
          <a:xfrm>
            <a:off x="2782888" y="115888"/>
            <a:ext cx="7597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9pPr>
          </a:lstStyle>
          <a:p>
            <a:pPr algn="r" eaLnBrk="1" hangingPunct="1"/>
            <a:r>
              <a:rPr lang="en-US" altLang="nl-BE" sz="4000" b="1">
                <a:solidFill>
                  <a:srgbClr val="1E1D64"/>
                </a:solidFill>
                <a:ea typeface="Calibri" charset="0"/>
                <a:cs typeface="Calibri" charset="0"/>
              </a:rPr>
              <a:t>2017 open call topics</a:t>
            </a:r>
            <a:endParaRPr lang="en-GB" altLang="en-US" sz="4000" b="1">
              <a:solidFill>
                <a:srgbClr val="1E1D64"/>
              </a:solidFill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4"/>
          <p:cNvSpPr txBox="1">
            <a:spLocks noChangeArrowheads="1"/>
          </p:cNvSpPr>
          <p:nvPr/>
        </p:nvSpPr>
        <p:spPr bwMode="auto">
          <a:xfrm>
            <a:off x="1127125" y="2852738"/>
            <a:ext cx="9793288" cy="925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9pPr>
          </a:lstStyle>
          <a:p>
            <a:pPr algn="ctr" eaLnBrk="1" hangingPunct="1"/>
            <a:r>
              <a:rPr lang="es-ES" altLang="fr-FR" sz="5400" b="1">
                <a:solidFill>
                  <a:schemeClr val="tx2"/>
                </a:solidFill>
                <a:latin typeface="PF DinText Pro" charset="0"/>
                <a:ea typeface="PF DinText Pro" charset="0"/>
                <a:cs typeface="PF DinText Pro" charset="0"/>
              </a:rPr>
              <a:t>Thank you for your attention</a:t>
            </a:r>
            <a:endParaRPr lang="es-ES" altLang="fr-FR" b="1">
              <a:solidFill>
                <a:schemeClr val="tx2"/>
              </a:solidFill>
              <a:latin typeface="PF DinText Pro" charset="0"/>
              <a:ea typeface="PF DinText Pro" charset="0"/>
              <a:cs typeface="PF DinText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 bwMode="auto">
          <a:xfrm>
            <a:off x="595313" y="908050"/>
            <a:ext cx="109093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IE" altLang="en-US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604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598488" y="2452688"/>
            <a:ext cx="10906125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en-GB" altLang="en-US" b="1">
                <a:latin typeface="Trebuchet MS" charset="0"/>
                <a:ea typeface="Trebuchet MS" charset="0"/>
                <a:cs typeface="Trebuchet MS" charset="0"/>
              </a:rPr>
              <a:t>IP4</a:t>
            </a:r>
            <a:endParaRPr lang="en-IE" altLang="en-US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604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595313" y="3078163"/>
            <a:ext cx="10909300" cy="265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388"/>
              </a:spcBef>
              <a:spcAft>
                <a:spcPct val="0"/>
              </a:spcAft>
              <a:buFont typeface="Arial" charset="0"/>
              <a:buNone/>
            </a:pPr>
            <a:r>
              <a:rPr lang="en-GB" altLang="en-US">
                <a:latin typeface="Trebuchet MS" charset="0"/>
                <a:ea typeface="Trebuchet MS" charset="0"/>
                <a:cs typeface="Trebuchet MS" charset="0"/>
              </a:rPr>
              <a:t>S2R JU Programme Manager, A. Berto</a:t>
            </a:r>
            <a:endParaRPr lang="en-IE" altLang="en-US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33375"/>
            <a:ext cx="8351838" cy="57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196975"/>
            <a:ext cx="7635875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Placeholder 10"/>
          <p:cNvSpPr>
            <a:spLocks noGrp="1"/>
          </p:cNvSpPr>
          <p:nvPr>
            <p:ph type="body" sz="quarter" idx="13"/>
          </p:nvPr>
        </p:nvSpPr>
        <p:spPr bwMode="auto">
          <a:xfrm>
            <a:off x="2063750" y="981075"/>
            <a:ext cx="8289925" cy="5053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388"/>
              </a:spcBef>
              <a:spcAft>
                <a:spcPct val="0"/>
              </a:spcAft>
              <a:buFont typeface="Arial" charset="0"/>
              <a:buNone/>
            </a:pPr>
            <a:endParaRPr lang="en-US" altLang="nl-BE" sz="2200">
              <a:latin typeface="Trebuchet MS" charset="0"/>
              <a:ea typeface="Trebuchet MS" charset="0"/>
              <a:cs typeface="Trebuchet MS" charset="0"/>
            </a:endParaRPr>
          </a:p>
          <a:p>
            <a:pPr marL="0" indent="0" eaLnBrk="1" hangingPunct="1">
              <a:spcBef>
                <a:spcPts val="388"/>
              </a:spcBef>
              <a:spcAft>
                <a:spcPct val="0"/>
              </a:spcAft>
              <a:buFont typeface="Arial" charset="0"/>
              <a:buNone/>
            </a:pPr>
            <a:endParaRPr lang="en-US" altLang="nl-BE" sz="2200">
              <a:latin typeface="Trebuchet MS" charset="0"/>
              <a:ea typeface="Trebuchet MS" charset="0"/>
              <a:cs typeface="Trebuchet MS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9425" y="1916113"/>
          <a:ext cx="11131550" cy="2797175"/>
        </p:xfrm>
        <a:graphic>
          <a:graphicData uri="http://schemas.openxmlformats.org/drawingml/2006/table">
            <a:tbl>
              <a:tblPr/>
              <a:tblGrid>
                <a:gridCol w="1831975"/>
                <a:gridCol w="2830513"/>
                <a:gridCol w="1236662"/>
                <a:gridCol w="1141413"/>
                <a:gridCol w="1758950"/>
                <a:gridCol w="2332037"/>
              </a:tblGrid>
              <a:tr h="10445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Topic number - IP</a:t>
                      </a:r>
                      <a:endParaRPr kumimoji="0" lang="nl-BE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7163" marR="871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Topic name</a:t>
                      </a:r>
                      <a:endParaRPr kumimoji="0" lang="nl-BE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7163" marR="871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706438" indent="-706438"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706438" marR="0" lvl="0" indent="-706438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Expected </a:t>
                      </a:r>
                      <a:endParaRPr kumimoji="0" lang="nl-BE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706438" marR="0" lvl="0" indent="-706438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TRL</a:t>
                      </a:r>
                      <a:endParaRPr kumimoji="0" lang="nl-BE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7163" marR="871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706438" indent="-706438"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706438" marR="0" lvl="0" indent="-706438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Type of</a:t>
                      </a:r>
                      <a:endParaRPr kumimoji="0" lang="nl-BE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706438" marR="0" lvl="0" indent="-706438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action</a:t>
                      </a:r>
                      <a:endParaRPr kumimoji="0" lang="nl-BE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7163" marR="871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Maximum S2R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Co-funding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EUR</a:t>
                      </a:r>
                    </a:p>
                  </a:txBody>
                  <a:tcPr marL="87163" marR="871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Complementarity </a:t>
                      </a:r>
                      <a:endParaRPr kumimoji="0" lang="nl-BE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7163" marR="871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526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S2R-OC-IP4-01-2017</a:t>
                      </a:r>
                    </a:p>
                  </a:txBody>
                  <a:tcPr marL="87162" marR="8716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Smart technologies for improved travel companion and trip tracking</a:t>
                      </a:r>
                    </a:p>
                  </a:txBody>
                  <a:tcPr marL="87162" marR="8716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marL="706438" indent="-706438"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706438" marR="0" lvl="0" indent="-706438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4/5</a:t>
                      </a:r>
                    </a:p>
                  </a:txBody>
                  <a:tcPr marL="87163" marR="871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marL="706438" indent="-706438"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706438" marR="0" lvl="0" indent="-706438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RIA</a:t>
                      </a:r>
                    </a:p>
                  </a:txBody>
                  <a:tcPr marL="87163" marR="8716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3 500 000</a:t>
                      </a:r>
                    </a:p>
                  </a:txBody>
                  <a:tcPr marL="87162" marR="8716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S2R-CFM-IP4-01-2017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S2R-CFM-IP4-02-2017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S2R-CFM-IP4-01-2015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S2R-CFM-IP4-02-2015</a:t>
                      </a:r>
                    </a:p>
                  </a:txBody>
                  <a:tcPr marL="87162" marR="8716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sp>
        <p:nvSpPr>
          <p:cNvPr id="63514" name="Rectangle 6"/>
          <p:cNvSpPr>
            <a:spLocks noChangeArrowheads="1"/>
          </p:cNvSpPr>
          <p:nvPr/>
        </p:nvSpPr>
        <p:spPr bwMode="auto">
          <a:xfrm>
            <a:off x="2782888" y="115888"/>
            <a:ext cx="7597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</a:defRPr>
            </a:lvl9pPr>
          </a:lstStyle>
          <a:p>
            <a:pPr algn="r" eaLnBrk="1" hangingPunct="1"/>
            <a:r>
              <a:rPr lang="en-US" altLang="nl-BE" sz="4000" b="1">
                <a:solidFill>
                  <a:srgbClr val="1E1D64"/>
                </a:solidFill>
                <a:ea typeface="Calibri" charset="0"/>
                <a:cs typeface="Calibri" charset="0"/>
              </a:rPr>
              <a:t>2017 open call topics</a:t>
            </a:r>
            <a:endParaRPr lang="en-GB" altLang="en-US" sz="4000" b="1">
              <a:solidFill>
                <a:srgbClr val="1E1D64"/>
              </a:solidFill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 bwMode="auto">
          <a:xfrm>
            <a:off x="595313" y="908050"/>
            <a:ext cx="109093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IE" altLang="en-US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68611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598488" y="2452688"/>
            <a:ext cx="10906125" cy="49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en-GB" altLang="en-US">
                <a:latin typeface="Trebuchet MS" charset="0"/>
                <a:ea typeface="Trebuchet MS" charset="0"/>
                <a:cs typeface="Trebuchet MS" charset="0"/>
              </a:rPr>
              <a:t>CCA</a:t>
            </a:r>
            <a:endParaRPr lang="en-IE" altLang="en-US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68612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595313" y="3078163"/>
            <a:ext cx="10909300" cy="265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388"/>
              </a:spcBef>
              <a:spcAft>
                <a:spcPct val="0"/>
              </a:spcAft>
              <a:buFont typeface="Arial" charset="0"/>
              <a:buNone/>
            </a:pPr>
            <a:r>
              <a:rPr lang="en-GB" altLang="en-US">
                <a:latin typeface="Trebuchet MS" charset="0"/>
                <a:ea typeface="Trebuchet MS" charset="0"/>
                <a:cs typeface="Trebuchet MS" charset="0"/>
              </a:rPr>
              <a:t>S2R JU Programme Manager, A. Berto</a:t>
            </a:r>
            <a:endParaRPr lang="en-IE" altLang="en-US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1089025"/>
            <a:ext cx="8151812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050925"/>
            <a:ext cx="85471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2R_Pres_29JAN16">
  <a:themeElements>
    <a:clrScheme name="S2R">
      <a:dk1>
        <a:sysClr val="windowText" lastClr="000000"/>
      </a:dk1>
      <a:lt1>
        <a:sysClr val="window" lastClr="FFFFFF"/>
      </a:lt1>
      <a:dk2>
        <a:srgbClr val="1E1D64"/>
      </a:dk2>
      <a:lt2>
        <a:srgbClr val="EEECE1"/>
      </a:lt2>
      <a:accent1>
        <a:srgbClr val="333399"/>
      </a:accent1>
      <a:accent2>
        <a:srgbClr val="97B6D3"/>
      </a:accent2>
      <a:accent3>
        <a:srgbClr val="49557E"/>
      </a:accent3>
      <a:accent4>
        <a:srgbClr val="4BA594"/>
      </a:accent4>
      <a:accent5>
        <a:srgbClr val="006470"/>
      </a:accent5>
      <a:accent6>
        <a:srgbClr val="919AA8"/>
      </a:accent6>
      <a:hlink>
        <a:srgbClr val="0000FF"/>
      </a:hlink>
      <a:folHlink>
        <a:srgbClr val="0092D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STER_v2[2] (Read-Only)" id="{7893B4BA-5510-5A4E-96FC-A312A0C06631}" vid="{66A8EE9F-2360-7943-B219-85A422EB4894}"/>
    </a:ext>
  </a:extLst>
</a:theme>
</file>

<file path=ppt/theme/theme2.xml><?xml version="1.0" encoding="utf-8"?>
<a:theme xmlns:a="http://schemas.openxmlformats.org/drawingml/2006/main" name="White page">
  <a:themeElements>
    <a:clrScheme name="S2R">
      <a:dk1>
        <a:sysClr val="windowText" lastClr="000000"/>
      </a:dk1>
      <a:lt1>
        <a:sysClr val="window" lastClr="FFFFFF"/>
      </a:lt1>
      <a:dk2>
        <a:srgbClr val="1E1D64"/>
      </a:dk2>
      <a:lt2>
        <a:srgbClr val="EEECE1"/>
      </a:lt2>
      <a:accent1>
        <a:srgbClr val="333399"/>
      </a:accent1>
      <a:accent2>
        <a:srgbClr val="97B6D3"/>
      </a:accent2>
      <a:accent3>
        <a:srgbClr val="49557E"/>
      </a:accent3>
      <a:accent4>
        <a:srgbClr val="4BA594"/>
      </a:accent4>
      <a:accent5>
        <a:srgbClr val="006470"/>
      </a:accent5>
      <a:accent6>
        <a:srgbClr val="919AA8"/>
      </a:accent6>
      <a:hlink>
        <a:srgbClr val="0000FF"/>
      </a:hlink>
      <a:folHlink>
        <a:srgbClr val="0092D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STER_v2[2] (Read-Only)" id="{7893B4BA-5510-5A4E-96FC-A312A0C06631}" vid="{D52C80B8-9F2E-5443-99E7-BB99D23AFBB7}"/>
    </a:ext>
  </a:extLst>
</a:theme>
</file>

<file path=ppt/theme/theme3.xml><?xml version="1.0" encoding="utf-8"?>
<a:theme xmlns:a="http://schemas.openxmlformats.org/drawingml/2006/main" name="1_White page">
  <a:themeElements>
    <a:clrScheme name="S2R">
      <a:dk1>
        <a:sysClr val="windowText" lastClr="000000"/>
      </a:dk1>
      <a:lt1>
        <a:sysClr val="window" lastClr="FFFFFF"/>
      </a:lt1>
      <a:dk2>
        <a:srgbClr val="1E1D64"/>
      </a:dk2>
      <a:lt2>
        <a:srgbClr val="EEECE1"/>
      </a:lt2>
      <a:accent1>
        <a:srgbClr val="333399"/>
      </a:accent1>
      <a:accent2>
        <a:srgbClr val="97B6D3"/>
      </a:accent2>
      <a:accent3>
        <a:srgbClr val="49557E"/>
      </a:accent3>
      <a:accent4>
        <a:srgbClr val="4BA594"/>
      </a:accent4>
      <a:accent5>
        <a:srgbClr val="006470"/>
      </a:accent5>
      <a:accent6>
        <a:srgbClr val="919AA8"/>
      </a:accent6>
      <a:hlink>
        <a:srgbClr val="0000FF"/>
      </a:hlink>
      <a:folHlink>
        <a:srgbClr val="0092D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STER_v2[2] (Read-Only)" id="{7893B4BA-5510-5A4E-96FC-A312A0C06631}" vid="{D52C80B8-9F2E-5443-99E7-BB99D23AFBB7}"/>
    </a:ext>
  </a:extLst>
</a:theme>
</file>

<file path=ppt/theme/theme4.xml><?xml version="1.0" encoding="utf-8"?>
<a:theme xmlns:a="http://schemas.openxmlformats.org/drawingml/2006/main" name="S2R F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STER_v2[2] (Read-Only)" id="{7893B4BA-5510-5A4E-96FC-A312A0C06631}" vid="{62BEDD1E-4D22-5D41-A0BC-E1BC550DB7D9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100</Words>
  <Application>Microsoft Macintosh PowerPoint</Application>
  <PresentationFormat>Widescreen</PresentationFormat>
  <Paragraphs>60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MS PGothic</vt:lpstr>
      <vt:lpstr>ＭＳ Ｐゴシック</vt:lpstr>
      <vt:lpstr>Arial</vt:lpstr>
      <vt:lpstr>Calibri</vt:lpstr>
      <vt:lpstr>PF DinText Pro</vt:lpstr>
      <vt:lpstr>PF DinText Pro Medium</vt:lpstr>
      <vt:lpstr>PFDinTextPro-Bold</vt:lpstr>
      <vt:lpstr>Times New Roman</vt:lpstr>
      <vt:lpstr>Trebuchet MS</vt:lpstr>
      <vt:lpstr>Verdana</vt:lpstr>
      <vt:lpstr>S2R_Pres_29JAN16</vt:lpstr>
      <vt:lpstr>White page</vt:lpstr>
      <vt:lpstr>1_White page</vt:lpstr>
      <vt:lpstr>S2R FIN</vt:lpstr>
      <vt:lpstr>Shift2Rail Info Day Call for Proposals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Shift2Rail Info Day Call for Proposals 2017</dc:title>
  <dc:creator>Microsoft Office User</dc:creator>
  <cp:lastModifiedBy>Microsoft Office User</cp:lastModifiedBy>
  <cp:revision>3</cp:revision>
  <cp:lastPrinted>2016-09-20T13:50:21Z</cp:lastPrinted>
  <dcterms:created xsi:type="dcterms:W3CDTF">2017-01-19T11:39:54Z</dcterms:created>
  <dcterms:modified xsi:type="dcterms:W3CDTF">2017-01-19T11:56:59Z</dcterms:modified>
</cp:coreProperties>
</file>