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  <p:sldMasterId id="2147483860" r:id="rId3"/>
    <p:sldMasterId id="2147483717" r:id="rId4"/>
  </p:sldMasterIdLst>
  <p:notesMasterIdLst>
    <p:notesMasterId r:id="rId18"/>
  </p:notesMasterIdLst>
  <p:handoutMasterIdLst>
    <p:handoutMasterId r:id="rId19"/>
  </p:handoutMasterIdLst>
  <p:sldIdLst>
    <p:sldId id="281" r:id="rId5"/>
    <p:sldId id="836" r:id="rId6"/>
    <p:sldId id="835" r:id="rId7"/>
    <p:sldId id="819" r:id="rId8"/>
    <p:sldId id="822" r:id="rId9"/>
    <p:sldId id="820" r:id="rId10"/>
    <p:sldId id="821" r:id="rId11"/>
    <p:sldId id="823" r:id="rId12"/>
    <p:sldId id="824" r:id="rId13"/>
    <p:sldId id="825" r:id="rId14"/>
    <p:sldId id="826" r:id="rId15"/>
    <p:sldId id="827" r:id="rId16"/>
    <p:sldId id="699" r:id="rId17"/>
  </p:sldIdLst>
  <p:sldSz cx="12192000" cy="6858000"/>
  <p:notesSz cx="7105650" cy="10236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BD7133"/>
    <a:srgbClr val="F79646"/>
    <a:srgbClr val="1E1D64"/>
    <a:srgbClr val="0092D2"/>
    <a:srgbClr val="3B4DB1"/>
    <a:srgbClr val="BDDEFF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1" autoAdjust="0"/>
    <p:restoredTop sz="77191" autoAdjust="0"/>
  </p:normalViewPr>
  <p:slideViewPr>
    <p:cSldViewPr>
      <p:cViewPr varScale="1">
        <p:scale>
          <a:sx n="111" d="100"/>
          <a:sy n="111" d="100"/>
        </p:scale>
        <p:origin x="52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76"/>
    </p:cViewPr>
  </p:sorterViewPr>
  <p:notesViewPr>
    <p:cSldViewPr>
      <p:cViewPr varScale="1">
        <p:scale>
          <a:sx n="71" d="100"/>
          <a:sy n="71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2C6DB-F23F-46ED-9441-6F2FAAF82B74}" type="doc">
      <dgm:prSet loTypeId="urn:microsoft.com/office/officeart/2005/8/layout/pyramid1" loCatId="pyramid" qsTypeId="urn:microsoft.com/office/officeart/2005/8/quickstyle/simple2" qsCatId="simple" csTypeId="urn:microsoft.com/office/officeart/2005/8/colors/colorful2" csCatId="colorful" phldr="1"/>
      <dgm:spPr/>
    </dgm:pt>
    <dgm:pt modelId="{6CD2DA74-6DEB-4C44-AE0F-889419856AD8}">
      <dgm:prSet custT="1"/>
      <dgm:spPr/>
      <dgm:t>
        <a:bodyPr/>
        <a:lstStyle/>
        <a:p>
          <a:endParaRPr lang="en-GB" sz="1800" b="1" spc="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n-GB" sz="1800" b="1" spc="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n-GB" sz="1800" b="1" spc="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GB" sz="1800" b="1" spc="0" baseline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S2R Regulation</a:t>
          </a:r>
          <a:endParaRPr lang="nl-BE" sz="1800" dirty="0">
            <a:solidFill>
              <a:schemeClr val="bg1"/>
            </a:solidFill>
          </a:endParaRPr>
        </a:p>
      </dgm:t>
    </dgm:pt>
    <dgm:pt modelId="{72DA94C6-CAAB-4137-BD06-49385364CDAE}" type="parTrans" cxnId="{48E81C64-1359-4A00-860D-A5C8DECB3F80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DF3A3BB2-BA90-4B88-8E7E-2A0DC5BED0C1}" type="sibTrans" cxnId="{48E81C64-1359-4A00-860D-A5C8DECB3F80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2A46F33D-C6E3-4742-8AC8-0D5476F9685D}">
      <dgm:prSet phldrT="[Text]" custT="1"/>
      <dgm:spPr/>
      <dgm:t>
        <a:bodyPr/>
        <a:lstStyle/>
        <a:p>
          <a:r>
            <a:rPr lang="nl-BE" sz="1800" b="1" dirty="0" smtClean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S2R Master Plan</a:t>
          </a:r>
          <a:endParaRPr lang="nl-BE" sz="1800" dirty="0">
            <a:solidFill>
              <a:schemeClr val="bg1"/>
            </a:solidFill>
          </a:endParaRPr>
        </a:p>
      </dgm:t>
    </dgm:pt>
    <dgm:pt modelId="{88521D08-07FD-45FD-B6CF-9E43D85CB42F}" type="parTrans" cxnId="{E8DD102E-0A6E-4999-B4B5-74C199CA411A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C024714A-C92A-432F-8CD3-F4B9D131E047}" type="sibTrans" cxnId="{E8DD102E-0A6E-4999-B4B5-74C199CA411A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84F406EF-BC83-416E-A0F5-264804AE273E}">
      <dgm:prSet phldrT="[Text]" custT="1"/>
      <dgm:spPr/>
      <dgm:t>
        <a:bodyPr/>
        <a:lstStyle/>
        <a:p>
          <a:r>
            <a:rPr lang="nl-BE" sz="1800" b="1" dirty="0" smtClean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S2R Multiannual Action Plan</a:t>
          </a:r>
          <a:endParaRPr lang="nl-BE" sz="1800" dirty="0">
            <a:solidFill>
              <a:schemeClr val="bg1"/>
            </a:solidFill>
          </a:endParaRPr>
        </a:p>
      </dgm:t>
    </dgm:pt>
    <dgm:pt modelId="{E104C1F9-C021-4F1F-84F0-C641DCC1DAE1}" type="parTrans" cxnId="{303BB19E-08E9-4405-8D9F-0F5E5519BDE5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FD473533-96B3-451D-AC31-29D38DF2BAB7}" type="sibTrans" cxnId="{303BB19E-08E9-4405-8D9F-0F5E5519BDE5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D203D2F3-CF6C-4FA8-B742-EFABAF497343}">
      <dgm:prSet custT="1"/>
      <dgm:spPr/>
      <dgm:t>
        <a:bodyPr/>
        <a:lstStyle/>
        <a:p>
          <a:r>
            <a:rPr lang="en-GB" sz="1800" b="1" noProof="0" dirty="0" smtClean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S2R Annual Work Plans</a:t>
          </a:r>
          <a:endParaRPr lang="en-GB" sz="1800" b="1" noProof="0" dirty="0">
            <a:solidFill>
              <a:schemeClr val="bg1"/>
            </a:solidFill>
            <a:latin typeface="Verdana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83DF68E-AFEA-4F3F-9D3C-6398CA89589E}" type="parTrans" cxnId="{0512453B-8322-4398-B4A9-920B0D7843A0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E340099F-E560-43E2-A6F2-65A346267941}" type="sibTrans" cxnId="{0512453B-8322-4398-B4A9-920B0D7843A0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6967889E-A5F8-454C-A100-10B37DBC8794}" type="pres">
      <dgm:prSet presAssocID="{7212C6DB-F23F-46ED-9441-6F2FAAF82B74}" presName="Name0" presStyleCnt="0">
        <dgm:presLayoutVars>
          <dgm:dir/>
          <dgm:animLvl val="lvl"/>
          <dgm:resizeHandles val="exact"/>
        </dgm:presLayoutVars>
      </dgm:prSet>
      <dgm:spPr/>
    </dgm:pt>
    <dgm:pt modelId="{35894B81-8DDA-4BFC-9A20-02110A8980DC}" type="pres">
      <dgm:prSet presAssocID="{6CD2DA74-6DEB-4C44-AE0F-889419856AD8}" presName="Name8" presStyleCnt="0"/>
      <dgm:spPr/>
    </dgm:pt>
    <dgm:pt modelId="{66886393-21B2-4067-A430-5183B3383132}" type="pres">
      <dgm:prSet presAssocID="{6CD2DA74-6DEB-4C44-AE0F-889419856AD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995B079-06F6-44AA-870B-C03B86E2B233}" type="pres">
      <dgm:prSet presAssocID="{6CD2DA74-6DEB-4C44-AE0F-889419856A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3F99259-D3AD-406D-A01E-25F4B1077C25}" type="pres">
      <dgm:prSet presAssocID="{2A46F33D-C6E3-4742-8AC8-0D5476F9685D}" presName="Name8" presStyleCnt="0"/>
      <dgm:spPr/>
    </dgm:pt>
    <dgm:pt modelId="{A2DE86C0-338E-42A9-B88E-BBC730E2CCED}" type="pres">
      <dgm:prSet presAssocID="{2A46F33D-C6E3-4742-8AC8-0D5476F9685D}" presName="level" presStyleLbl="node1" presStyleIdx="1" presStyleCnt="4" custScaleY="54617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CED6CD7-5520-4784-832C-A195DF6ADFBD}" type="pres">
      <dgm:prSet presAssocID="{2A46F33D-C6E3-4742-8AC8-0D5476F968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A90F180-3A37-4280-A8B9-A420A2695562}" type="pres">
      <dgm:prSet presAssocID="{84F406EF-BC83-416E-A0F5-264804AE273E}" presName="Name8" presStyleCnt="0"/>
      <dgm:spPr/>
    </dgm:pt>
    <dgm:pt modelId="{1B3B0D87-30D7-43B3-B77E-29B63EF2029B}" type="pres">
      <dgm:prSet presAssocID="{84F406EF-BC83-416E-A0F5-264804AE273E}" presName="level" presStyleLbl="node1" presStyleIdx="2" presStyleCnt="4" custScaleY="42107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337ABF4-7295-4823-8C39-5FCE955421F9}" type="pres">
      <dgm:prSet presAssocID="{84F406EF-BC83-416E-A0F5-264804AE27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1A973A2-1885-40A2-9B01-8E4CE5CB9708}" type="pres">
      <dgm:prSet presAssocID="{D203D2F3-CF6C-4FA8-B742-EFABAF497343}" presName="Name8" presStyleCnt="0"/>
      <dgm:spPr/>
    </dgm:pt>
    <dgm:pt modelId="{660DD320-DA16-436C-B7E6-9E95706E0FA8}" type="pres">
      <dgm:prSet presAssocID="{D203D2F3-CF6C-4FA8-B742-EFABAF497343}" presName="level" presStyleLbl="node1" presStyleIdx="3" presStyleCnt="4" custScaleY="4491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B38D64D-2CE3-4407-AF9D-2AF1C3CC4B34}" type="pres">
      <dgm:prSet presAssocID="{D203D2F3-CF6C-4FA8-B742-EFABAF4973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03BB19E-08E9-4405-8D9F-0F5E5519BDE5}" srcId="{7212C6DB-F23F-46ED-9441-6F2FAAF82B74}" destId="{84F406EF-BC83-416E-A0F5-264804AE273E}" srcOrd="2" destOrd="0" parTransId="{E104C1F9-C021-4F1F-84F0-C641DCC1DAE1}" sibTransId="{FD473533-96B3-451D-AC31-29D38DF2BAB7}"/>
    <dgm:cxn modelId="{24F25431-01F9-4468-B06A-11828D789285}" type="presOf" srcId="{D203D2F3-CF6C-4FA8-B742-EFABAF497343}" destId="{660DD320-DA16-436C-B7E6-9E95706E0FA8}" srcOrd="0" destOrd="0" presId="urn:microsoft.com/office/officeart/2005/8/layout/pyramid1"/>
    <dgm:cxn modelId="{48E81C64-1359-4A00-860D-A5C8DECB3F80}" srcId="{7212C6DB-F23F-46ED-9441-6F2FAAF82B74}" destId="{6CD2DA74-6DEB-4C44-AE0F-889419856AD8}" srcOrd="0" destOrd="0" parTransId="{72DA94C6-CAAB-4137-BD06-49385364CDAE}" sibTransId="{DF3A3BB2-BA90-4B88-8E7E-2A0DC5BED0C1}"/>
    <dgm:cxn modelId="{749B461B-7589-4602-9F96-47816DE2C746}" type="presOf" srcId="{84F406EF-BC83-416E-A0F5-264804AE273E}" destId="{7337ABF4-7295-4823-8C39-5FCE955421F9}" srcOrd="1" destOrd="0" presId="urn:microsoft.com/office/officeart/2005/8/layout/pyramid1"/>
    <dgm:cxn modelId="{D2132DC9-9C20-4DFB-AAD4-11F8A0D2D66D}" type="presOf" srcId="{2A46F33D-C6E3-4742-8AC8-0D5476F9685D}" destId="{ACED6CD7-5520-4784-832C-A195DF6ADFBD}" srcOrd="1" destOrd="0" presId="urn:microsoft.com/office/officeart/2005/8/layout/pyramid1"/>
    <dgm:cxn modelId="{8BA2504E-2382-454D-9D76-E7FA42A5944F}" type="presOf" srcId="{84F406EF-BC83-416E-A0F5-264804AE273E}" destId="{1B3B0D87-30D7-43B3-B77E-29B63EF2029B}" srcOrd="0" destOrd="0" presId="urn:microsoft.com/office/officeart/2005/8/layout/pyramid1"/>
    <dgm:cxn modelId="{D22A95EF-C80F-4B25-8BAB-1A32FE594D31}" type="presOf" srcId="{2A46F33D-C6E3-4742-8AC8-0D5476F9685D}" destId="{A2DE86C0-338E-42A9-B88E-BBC730E2CCED}" srcOrd="0" destOrd="0" presId="urn:microsoft.com/office/officeart/2005/8/layout/pyramid1"/>
    <dgm:cxn modelId="{BEB15A17-5C74-4364-899A-71D762064FFB}" type="presOf" srcId="{7212C6DB-F23F-46ED-9441-6F2FAAF82B74}" destId="{6967889E-A5F8-454C-A100-10B37DBC8794}" srcOrd="0" destOrd="0" presId="urn:microsoft.com/office/officeart/2005/8/layout/pyramid1"/>
    <dgm:cxn modelId="{C48CB920-46E7-46D7-8D1C-59D5882F39C6}" type="presOf" srcId="{6CD2DA74-6DEB-4C44-AE0F-889419856AD8}" destId="{E995B079-06F6-44AA-870B-C03B86E2B233}" srcOrd="1" destOrd="0" presId="urn:microsoft.com/office/officeart/2005/8/layout/pyramid1"/>
    <dgm:cxn modelId="{E8DD102E-0A6E-4999-B4B5-74C199CA411A}" srcId="{7212C6DB-F23F-46ED-9441-6F2FAAF82B74}" destId="{2A46F33D-C6E3-4742-8AC8-0D5476F9685D}" srcOrd="1" destOrd="0" parTransId="{88521D08-07FD-45FD-B6CF-9E43D85CB42F}" sibTransId="{C024714A-C92A-432F-8CD3-F4B9D131E047}"/>
    <dgm:cxn modelId="{82A61A4C-7382-449E-9417-AD6ED84F4569}" type="presOf" srcId="{D203D2F3-CF6C-4FA8-B742-EFABAF497343}" destId="{CB38D64D-2CE3-4407-AF9D-2AF1C3CC4B34}" srcOrd="1" destOrd="0" presId="urn:microsoft.com/office/officeart/2005/8/layout/pyramid1"/>
    <dgm:cxn modelId="{0512453B-8322-4398-B4A9-920B0D7843A0}" srcId="{7212C6DB-F23F-46ED-9441-6F2FAAF82B74}" destId="{D203D2F3-CF6C-4FA8-B742-EFABAF497343}" srcOrd="3" destOrd="0" parTransId="{983DF68E-AFEA-4F3F-9D3C-6398CA89589E}" sibTransId="{E340099F-E560-43E2-A6F2-65A346267941}"/>
    <dgm:cxn modelId="{E609B130-97CF-4F05-841A-A9C55E948EDF}" type="presOf" srcId="{6CD2DA74-6DEB-4C44-AE0F-889419856AD8}" destId="{66886393-21B2-4067-A430-5183B3383132}" srcOrd="0" destOrd="0" presId="urn:microsoft.com/office/officeart/2005/8/layout/pyramid1"/>
    <dgm:cxn modelId="{1A1BFF48-76D5-414A-8E82-A62E1A6EE797}" type="presParOf" srcId="{6967889E-A5F8-454C-A100-10B37DBC8794}" destId="{35894B81-8DDA-4BFC-9A20-02110A8980DC}" srcOrd="0" destOrd="0" presId="urn:microsoft.com/office/officeart/2005/8/layout/pyramid1"/>
    <dgm:cxn modelId="{C7AB62E7-8200-4C05-B42E-53040A5812BC}" type="presParOf" srcId="{35894B81-8DDA-4BFC-9A20-02110A8980DC}" destId="{66886393-21B2-4067-A430-5183B3383132}" srcOrd="0" destOrd="0" presId="urn:microsoft.com/office/officeart/2005/8/layout/pyramid1"/>
    <dgm:cxn modelId="{7CDFBE45-0C73-4D7F-922A-189B211C834F}" type="presParOf" srcId="{35894B81-8DDA-4BFC-9A20-02110A8980DC}" destId="{E995B079-06F6-44AA-870B-C03B86E2B233}" srcOrd="1" destOrd="0" presId="urn:microsoft.com/office/officeart/2005/8/layout/pyramid1"/>
    <dgm:cxn modelId="{65605A08-6B7D-420D-899F-21BDE595D1C4}" type="presParOf" srcId="{6967889E-A5F8-454C-A100-10B37DBC8794}" destId="{A3F99259-D3AD-406D-A01E-25F4B1077C25}" srcOrd="1" destOrd="0" presId="urn:microsoft.com/office/officeart/2005/8/layout/pyramid1"/>
    <dgm:cxn modelId="{1B8CFCE1-644A-4A72-9169-04014AAF3B93}" type="presParOf" srcId="{A3F99259-D3AD-406D-A01E-25F4B1077C25}" destId="{A2DE86C0-338E-42A9-B88E-BBC730E2CCED}" srcOrd="0" destOrd="0" presId="urn:microsoft.com/office/officeart/2005/8/layout/pyramid1"/>
    <dgm:cxn modelId="{3A84F651-3257-4B63-A6AB-E244D75711B3}" type="presParOf" srcId="{A3F99259-D3AD-406D-A01E-25F4B1077C25}" destId="{ACED6CD7-5520-4784-832C-A195DF6ADFBD}" srcOrd="1" destOrd="0" presId="urn:microsoft.com/office/officeart/2005/8/layout/pyramid1"/>
    <dgm:cxn modelId="{3B0D8A43-35C3-48DA-B4D2-A63C7CF26D66}" type="presParOf" srcId="{6967889E-A5F8-454C-A100-10B37DBC8794}" destId="{8A90F180-3A37-4280-A8B9-A420A2695562}" srcOrd="2" destOrd="0" presId="urn:microsoft.com/office/officeart/2005/8/layout/pyramid1"/>
    <dgm:cxn modelId="{CB2C16FE-BC5D-45AD-A27E-A39EF6D72E71}" type="presParOf" srcId="{8A90F180-3A37-4280-A8B9-A420A2695562}" destId="{1B3B0D87-30D7-43B3-B77E-29B63EF2029B}" srcOrd="0" destOrd="0" presId="urn:microsoft.com/office/officeart/2005/8/layout/pyramid1"/>
    <dgm:cxn modelId="{A7AB4A12-8157-4559-BC5B-9779AEEEC551}" type="presParOf" srcId="{8A90F180-3A37-4280-A8B9-A420A2695562}" destId="{7337ABF4-7295-4823-8C39-5FCE955421F9}" srcOrd="1" destOrd="0" presId="urn:microsoft.com/office/officeart/2005/8/layout/pyramid1"/>
    <dgm:cxn modelId="{EDBB49A1-0424-466B-8AB4-B402474BB145}" type="presParOf" srcId="{6967889E-A5F8-454C-A100-10B37DBC8794}" destId="{A1A973A2-1885-40A2-9B01-8E4CE5CB9708}" srcOrd="3" destOrd="0" presId="urn:microsoft.com/office/officeart/2005/8/layout/pyramid1"/>
    <dgm:cxn modelId="{60B22E2D-1CA2-4B38-AD30-CEBF9D6B174D}" type="presParOf" srcId="{A1A973A2-1885-40A2-9B01-8E4CE5CB9708}" destId="{660DD320-DA16-436C-B7E6-9E95706E0FA8}" srcOrd="0" destOrd="0" presId="urn:microsoft.com/office/officeart/2005/8/layout/pyramid1"/>
    <dgm:cxn modelId="{0902F8FA-85D1-44B0-AF2B-2AFF3318A5D5}" type="presParOf" srcId="{A1A973A2-1885-40A2-9B01-8E4CE5CB9708}" destId="{CB38D64D-2CE3-4407-AF9D-2AF1C3CC4B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08FFD-905C-4C56-94B1-6F71A8BEA73A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2BE7654-6916-4C96-A678-5A9F49051BF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a. Overcome R&amp;I fragmentation </a:t>
          </a:r>
        </a:p>
        <a:p>
          <a:r>
            <a:rPr lang="en-US" sz="1200" b="1" dirty="0" smtClean="0">
              <a:solidFill>
                <a:schemeClr val="tx2"/>
              </a:solidFill>
            </a:rPr>
            <a:t>b. Support the market uptake</a:t>
          </a:r>
        </a:p>
        <a:p>
          <a:r>
            <a:rPr lang="en-US" sz="1200" b="1" dirty="0" smtClean="0">
              <a:solidFill>
                <a:schemeClr val="tx2"/>
              </a:solidFill>
            </a:rPr>
            <a:t>c. Implement innovative solutions</a:t>
          </a:r>
          <a:endParaRPr lang="en-GB" sz="1200" dirty="0">
            <a:solidFill>
              <a:schemeClr val="tx2"/>
            </a:solidFill>
          </a:endParaRPr>
        </a:p>
      </dgm:t>
    </dgm:pt>
    <dgm:pt modelId="{24253D8B-2A76-4A13-B291-88C6B0E10F88}" type="parTrans" cxnId="{3083A8BA-F777-4505-A4D3-0C90BFFB0DD0}">
      <dgm:prSet/>
      <dgm:spPr/>
      <dgm:t>
        <a:bodyPr/>
        <a:lstStyle/>
        <a:p>
          <a:endParaRPr lang="en-GB" sz="2000"/>
        </a:p>
      </dgm:t>
    </dgm:pt>
    <dgm:pt modelId="{E2B5B1D3-1F51-4E74-8934-610A66E69779}" type="sibTrans" cxnId="{3083A8BA-F777-4505-A4D3-0C90BFFB0DD0}">
      <dgm:prSet/>
      <dgm:spPr/>
      <dgm:t>
        <a:bodyPr/>
        <a:lstStyle/>
        <a:p>
          <a:endParaRPr lang="en-GB" sz="2000"/>
        </a:p>
      </dgm:t>
    </dgm:pt>
    <dgm:pt modelId="{365B423D-1588-4EA0-B80D-7F4F78126113}">
      <dgm:prSet custT="1"/>
      <dgm:spPr/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Focused, coordinated, LT investment in R&amp;I</a:t>
          </a:r>
          <a:endParaRPr lang="en-GB" sz="1200" b="1" dirty="0">
            <a:solidFill>
              <a:schemeClr val="tx2"/>
            </a:solidFill>
          </a:endParaRPr>
        </a:p>
      </dgm:t>
    </dgm:pt>
    <dgm:pt modelId="{7A0A7B68-7142-416B-8DA3-149676516133}" type="parTrans" cxnId="{3DB4D950-5D4F-4EC9-A273-5096254FE703}">
      <dgm:prSet/>
      <dgm:spPr/>
      <dgm:t>
        <a:bodyPr/>
        <a:lstStyle/>
        <a:p>
          <a:endParaRPr lang="en-GB" sz="2000"/>
        </a:p>
      </dgm:t>
    </dgm:pt>
    <dgm:pt modelId="{326737E9-BA62-413F-8D1E-5EEEF3A88B3B}" type="sibTrans" cxnId="{3DB4D950-5D4F-4EC9-A273-5096254FE703}">
      <dgm:prSet/>
      <dgm:spPr/>
      <dgm:t>
        <a:bodyPr/>
        <a:lstStyle/>
        <a:p>
          <a:endParaRPr lang="en-GB" sz="1600"/>
        </a:p>
      </dgm:t>
    </dgm:pt>
    <dgm:pt modelId="{C82CF2B8-6FC2-4229-9459-46F3A87F886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Stakeholders sustained networks and knowledge exchange</a:t>
          </a:r>
          <a:endParaRPr lang="en-GB" sz="1200" b="1" dirty="0">
            <a:solidFill>
              <a:schemeClr val="tx2"/>
            </a:solidFill>
          </a:endParaRPr>
        </a:p>
      </dgm:t>
    </dgm:pt>
    <dgm:pt modelId="{0ABD273C-EB6C-48E9-92B5-E14EB97FAD5D}" type="parTrans" cxnId="{F22E9754-8DEB-4DED-AF55-7B695ED73A89}">
      <dgm:prSet/>
      <dgm:spPr/>
      <dgm:t>
        <a:bodyPr/>
        <a:lstStyle/>
        <a:p>
          <a:endParaRPr lang="en-GB" sz="2000"/>
        </a:p>
      </dgm:t>
    </dgm:pt>
    <dgm:pt modelId="{3DBE4769-8335-42E9-B21E-B89B1F414969}" type="sibTrans" cxnId="{F22E9754-8DEB-4DED-AF55-7B695ED73A89}">
      <dgm:prSet/>
      <dgm:spPr/>
      <dgm:t>
        <a:bodyPr/>
        <a:lstStyle/>
        <a:p>
          <a:endParaRPr lang="en-GB" sz="1600"/>
        </a:p>
      </dgm:t>
    </dgm:pt>
    <dgm:pt modelId="{F0F91E19-7218-4F2D-94ED-13AC7A62E92C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System-wide approach to innovation</a:t>
          </a:r>
          <a:endParaRPr lang="en-GB" sz="1200" b="1" dirty="0">
            <a:solidFill>
              <a:schemeClr val="tx2"/>
            </a:solidFill>
          </a:endParaRPr>
        </a:p>
      </dgm:t>
    </dgm:pt>
    <dgm:pt modelId="{E5674B33-4B2F-42AA-A1E8-95CB7A57F87E}" type="parTrans" cxnId="{48762460-9774-480B-86BC-A5B0D5D90FC3}">
      <dgm:prSet/>
      <dgm:spPr/>
      <dgm:t>
        <a:bodyPr/>
        <a:lstStyle/>
        <a:p>
          <a:endParaRPr lang="en-GB" sz="2000"/>
        </a:p>
      </dgm:t>
    </dgm:pt>
    <dgm:pt modelId="{937A9FFF-9F28-4AC4-97FB-4C43E42BC702}" type="sibTrans" cxnId="{48762460-9774-480B-86BC-A5B0D5D90FC3}">
      <dgm:prSet/>
      <dgm:spPr/>
      <dgm:t>
        <a:bodyPr/>
        <a:lstStyle/>
        <a:p>
          <a:endParaRPr lang="en-GB" sz="1600"/>
        </a:p>
      </dgm:t>
    </dgm:pt>
    <dgm:pt modelId="{6945F492-F1B8-4AD7-84AA-31C72BBEC07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Operational performance &amp; cost-effectiveness</a:t>
          </a:r>
          <a:endParaRPr lang="en-GB" sz="1200" b="1" dirty="0">
            <a:solidFill>
              <a:schemeClr val="tx2"/>
            </a:solidFill>
          </a:endParaRPr>
        </a:p>
      </dgm:t>
    </dgm:pt>
    <dgm:pt modelId="{23012000-050C-43A7-9430-F26299F775E8}" type="parTrans" cxnId="{03CC3D86-3A0B-439B-9007-F8FE0B0731C6}">
      <dgm:prSet/>
      <dgm:spPr/>
      <dgm:t>
        <a:bodyPr/>
        <a:lstStyle/>
        <a:p>
          <a:endParaRPr lang="en-GB" sz="2000"/>
        </a:p>
      </dgm:t>
    </dgm:pt>
    <dgm:pt modelId="{0BA23BFB-CF98-4244-9FAB-1E2CAE945E59}" type="sibTrans" cxnId="{03CC3D86-3A0B-439B-9007-F8FE0B0731C6}">
      <dgm:prSet/>
      <dgm:spPr/>
      <dgm:t>
        <a:bodyPr/>
        <a:lstStyle/>
        <a:p>
          <a:endParaRPr lang="en-GB" sz="1600"/>
        </a:p>
      </dgm:t>
    </dgm:pt>
    <dgm:pt modelId="{21CA2483-BFE8-49BC-ADED-5B613003D762}">
      <dgm:prSet custT="1"/>
      <dgm:spPr/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Increase leverage effect of EU funding</a:t>
          </a:r>
          <a:endParaRPr lang="en-US" sz="1200" b="1" dirty="0">
            <a:solidFill>
              <a:schemeClr val="tx2"/>
            </a:solidFill>
          </a:endParaRPr>
        </a:p>
      </dgm:t>
    </dgm:pt>
    <dgm:pt modelId="{FE93BADA-7335-4FE7-8669-CF8EE1CA7447}" type="parTrans" cxnId="{E9395F96-0305-4320-8253-A93797C50689}">
      <dgm:prSet/>
      <dgm:spPr/>
      <dgm:t>
        <a:bodyPr/>
        <a:lstStyle/>
        <a:p>
          <a:endParaRPr lang="en-GB" sz="2000"/>
        </a:p>
      </dgm:t>
    </dgm:pt>
    <dgm:pt modelId="{7481BB08-7A02-4F39-BD61-5CA4D465A70D}" type="sibTrans" cxnId="{E9395F96-0305-4320-8253-A93797C50689}">
      <dgm:prSet/>
      <dgm:spPr/>
      <dgm:t>
        <a:bodyPr/>
        <a:lstStyle/>
        <a:p>
          <a:endParaRPr lang="en-GB" sz="1600"/>
        </a:p>
      </dgm:t>
    </dgm:pt>
    <dgm:pt modelId="{8A529473-1818-4EA3-AD9F-4B44EF79C925}" type="pres">
      <dgm:prSet presAssocID="{64708FFD-905C-4C56-94B1-6F71A8BEA7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8D0C0E-E943-4B97-9FE2-979AFC319177}" type="pres">
      <dgm:prSet presAssocID="{12BE7654-6916-4C96-A678-5A9F49051BF1}" presName="centerShape" presStyleLbl="node0" presStyleIdx="0" presStyleCnt="1" custScaleY="101852"/>
      <dgm:spPr/>
      <dgm:t>
        <a:bodyPr/>
        <a:lstStyle/>
        <a:p>
          <a:endParaRPr lang="en-GB"/>
        </a:p>
      </dgm:t>
    </dgm:pt>
    <dgm:pt modelId="{17F3EF0C-8F12-4DE3-8D1D-FF31C2A80DC8}" type="pres">
      <dgm:prSet presAssocID="{365B423D-1588-4EA0-B80D-7F4F78126113}" presName="node" presStyleLbl="node1" presStyleIdx="0" presStyleCnt="5" custScaleX="122566" custScaleY="1190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916957-4AE8-43CA-84A8-C4665622674E}" type="pres">
      <dgm:prSet presAssocID="{365B423D-1588-4EA0-B80D-7F4F78126113}" presName="dummy" presStyleCnt="0"/>
      <dgm:spPr/>
      <dgm:t>
        <a:bodyPr/>
        <a:lstStyle/>
        <a:p>
          <a:endParaRPr lang="en-GB"/>
        </a:p>
      </dgm:t>
    </dgm:pt>
    <dgm:pt modelId="{29C75BAC-202F-4724-A025-528901E40F8B}" type="pres">
      <dgm:prSet presAssocID="{326737E9-BA62-413F-8D1E-5EEEF3A88B3B}" presName="sibTrans" presStyleLbl="sibTrans2D1" presStyleIdx="0" presStyleCnt="5"/>
      <dgm:spPr/>
      <dgm:t>
        <a:bodyPr/>
        <a:lstStyle/>
        <a:p>
          <a:endParaRPr lang="en-GB"/>
        </a:p>
      </dgm:t>
    </dgm:pt>
    <dgm:pt modelId="{A0A19B42-FCD0-4A32-AC67-54A2A18F5CB6}" type="pres">
      <dgm:prSet presAssocID="{21CA2483-BFE8-49BC-ADED-5B613003D762}" presName="node" presStyleLbl="node1" presStyleIdx="1" presStyleCnt="5" custScaleX="113006" custScaleY="1109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0D0E27-4DFE-44A1-8402-E830F8E14D05}" type="pres">
      <dgm:prSet presAssocID="{21CA2483-BFE8-49BC-ADED-5B613003D762}" presName="dummy" presStyleCnt="0"/>
      <dgm:spPr/>
      <dgm:t>
        <a:bodyPr/>
        <a:lstStyle/>
        <a:p>
          <a:endParaRPr lang="en-GB"/>
        </a:p>
      </dgm:t>
    </dgm:pt>
    <dgm:pt modelId="{7BA1132E-A2FD-44AB-9CE0-23C7A8786480}" type="pres">
      <dgm:prSet presAssocID="{7481BB08-7A02-4F39-BD61-5CA4D465A70D}" presName="sibTrans" presStyleLbl="sibTrans2D1" presStyleIdx="1" presStyleCnt="5" custLinFactNeighborY="298"/>
      <dgm:spPr/>
      <dgm:t>
        <a:bodyPr/>
        <a:lstStyle/>
        <a:p>
          <a:endParaRPr lang="en-GB"/>
        </a:p>
      </dgm:t>
    </dgm:pt>
    <dgm:pt modelId="{64A5EC54-A770-4734-AEF6-8B6B07CFDA0F}" type="pres">
      <dgm:prSet presAssocID="{C82CF2B8-6FC2-4229-9459-46F3A87F886A}" presName="node" presStyleLbl="node1" presStyleIdx="2" presStyleCnt="5" custScaleX="111641" custScaleY="1136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9CF0E-C4CB-4DB6-A0F2-490298062F0C}" type="pres">
      <dgm:prSet presAssocID="{C82CF2B8-6FC2-4229-9459-46F3A87F886A}" presName="dummy" presStyleCnt="0"/>
      <dgm:spPr/>
      <dgm:t>
        <a:bodyPr/>
        <a:lstStyle/>
        <a:p>
          <a:endParaRPr lang="en-GB"/>
        </a:p>
      </dgm:t>
    </dgm:pt>
    <dgm:pt modelId="{16AC8943-17BF-47F7-9913-3E2739946E70}" type="pres">
      <dgm:prSet presAssocID="{3DBE4769-8335-42E9-B21E-B89B1F414969}" presName="sibTrans" presStyleLbl="sibTrans2D1" presStyleIdx="2" presStyleCnt="5"/>
      <dgm:spPr/>
      <dgm:t>
        <a:bodyPr/>
        <a:lstStyle/>
        <a:p>
          <a:endParaRPr lang="en-GB"/>
        </a:p>
      </dgm:t>
    </dgm:pt>
    <dgm:pt modelId="{63E4E460-92B4-45AA-AE8B-A612379F595C}" type="pres">
      <dgm:prSet presAssocID="{F0F91E19-7218-4F2D-94ED-13AC7A62E92C}" presName="node" presStyleLbl="node1" presStyleIdx="3" presStyleCnt="5" custScaleX="122765" custScaleY="120517" custRadScaleRad="97151" custRadScaleInc="50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4A624C-D91D-4799-9FAD-68DF1F75A2CB}" type="pres">
      <dgm:prSet presAssocID="{F0F91E19-7218-4F2D-94ED-13AC7A62E92C}" presName="dummy" presStyleCnt="0"/>
      <dgm:spPr/>
      <dgm:t>
        <a:bodyPr/>
        <a:lstStyle/>
        <a:p>
          <a:endParaRPr lang="en-GB"/>
        </a:p>
      </dgm:t>
    </dgm:pt>
    <dgm:pt modelId="{AEA2C5E1-E1BE-444A-8734-E09738FDFC0B}" type="pres">
      <dgm:prSet presAssocID="{937A9FFF-9F28-4AC4-97FB-4C43E42BC702}" presName="sibTrans" presStyleLbl="sibTrans2D1" presStyleIdx="3" presStyleCnt="5"/>
      <dgm:spPr/>
      <dgm:t>
        <a:bodyPr/>
        <a:lstStyle/>
        <a:p>
          <a:endParaRPr lang="en-GB"/>
        </a:p>
      </dgm:t>
    </dgm:pt>
    <dgm:pt modelId="{9A2E4DE9-7C89-419E-AEAE-86C4F97C4F75}" type="pres">
      <dgm:prSet presAssocID="{6945F492-F1B8-4AD7-84AA-31C72BBEC070}" presName="node" presStyleLbl="node1" presStyleIdx="4" presStyleCnt="5" custScaleX="121765" custScaleY="1109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724098-8802-4DA3-947B-D2C4D09A8DED}" type="pres">
      <dgm:prSet presAssocID="{6945F492-F1B8-4AD7-84AA-31C72BBEC070}" presName="dummy" presStyleCnt="0"/>
      <dgm:spPr/>
      <dgm:t>
        <a:bodyPr/>
        <a:lstStyle/>
        <a:p>
          <a:endParaRPr lang="en-GB"/>
        </a:p>
      </dgm:t>
    </dgm:pt>
    <dgm:pt modelId="{A94D7FDB-1F5A-4C26-9EBF-A0F33E2BA6DB}" type="pres">
      <dgm:prSet presAssocID="{0BA23BFB-CF98-4244-9FAB-1E2CAE945E59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6BCB31E5-C339-414C-8075-FEBC70193E21}" type="presOf" srcId="{6945F492-F1B8-4AD7-84AA-31C72BBEC070}" destId="{9A2E4DE9-7C89-419E-AEAE-86C4F97C4F75}" srcOrd="0" destOrd="0" presId="urn:microsoft.com/office/officeart/2005/8/layout/radial6"/>
    <dgm:cxn modelId="{E9395F96-0305-4320-8253-A93797C50689}" srcId="{12BE7654-6916-4C96-A678-5A9F49051BF1}" destId="{21CA2483-BFE8-49BC-ADED-5B613003D762}" srcOrd="1" destOrd="0" parTransId="{FE93BADA-7335-4FE7-8669-CF8EE1CA7447}" sibTransId="{7481BB08-7A02-4F39-BD61-5CA4D465A70D}"/>
    <dgm:cxn modelId="{68728B3A-C86F-4578-81FA-6D0421B0D8B8}" type="presOf" srcId="{0BA23BFB-CF98-4244-9FAB-1E2CAE945E59}" destId="{A94D7FDB-1F5A-4C26-9EBF-A0F33E2BA6DB}" srcOrd="0" destOrd="0" presId="urn:microsoft.com/office/officeart/2005/8/layout/radial6"/>
    <dgm:cxn modelId="{48762460-9774-480B-86BC-A5B0D5D90FC3}" srcId="{12BE7654-6916-4C96-A678-5A9F49051BF1}" destId="{F0F91E19-7218-4F2D-94ED-13AC7A62E92C}" srcOrd="3" destOrd="0" parTransId="{E5674B33-4B2F-42AA-A1E8-95CB7A57F87E}" sibTransId="{937A9FFF-9F28-4AC4-97FB-4C43E42BC702}"/>
    <dgm:cxn modelId="{3DB4D950-5D4F-4EC9-A273-5096254FE703}" srcId="{12BE7654-6916-4C96-A678-5A9F49051BF1}" destId="{365B423D-1588-4EA0-B80D-7F4F78126113}" srcOrd="0" destOrd="0" parTransId="{7A0A7B68-7142-416B-8DA3-149676516133}" sibTransId="{326737E9-BA62-413F-8D1E-5EEEF3A88B3B}"/>
    <dgm:cxn modelId="{4D92CCBE-A279-4DFC-B456-7621F5F3C6BB}" type="presOf" srcId="{F0F91E19-7218-4F2D-94ED-13AC7A62E92C}" destId="{63E4E460-92B4-45AA-AE8B-A612379F595C}" srcOrd="0" destOrd="0" presId="urn:microsoft.com/office/officeart/2005/8/layout/radial6"/>
    <dgm:cxn modelId="{F22E9754-8DEB-4DED-AF55-7B695ED73A89}" srcId="{12BE7654-6916-4C96-A678-5A9F49051BF1}" destId="{C82CF2B8-6FC2-4229-9459-46F3A87F886A}" srcOrd="2" destOrd="0" parTransId="{0ABD273C-EB6C-48E9-92B5-E14EB97FAD5D}" sibTransId="{3DBE4769-8335-42E9-B21E-B89B1F414969}"/>
    <dgm:cxn modelId="{B7D2D3F2-2E96-4405-BAB1-C7393FC8F418}" type="presOf" srcId="{3DBE4769-8335-42E9-B21E-B89B1F414969}" destId="{16AC8943-17BF-47F7-9913-3E2739946E70}" srcOrd="0" destOrd="0" presId="urn:microsoft.com/office/officeart/2005/8/layout/radial6"/>
    <dgm:cxn modelId="{E4BC3249-13C3-4A8F-B3B4-C99FF58B5495}" type="presOf" srcId="{21CA2483-BFE8-49BC-ADED-5B613003D762}" destId="{A0A19B42-FCD0-4A32-AC67-54A2A18F5CB6}" srcOrd="0" destOrd="0" presId="urn:microsoft.com/office/officeart/2005/8/layout/radial6"/>
    <dgm:cxn modelId="{CBDF2332-E65A-46B3-A405-9DBB208FC973}" type="presOf" srcId="{326737E9-BA62-413F-8D1E-5EEEF3A88B3B}" destId="{29C75BAC-202F-4724-A025-528901E40F8B}" srcOrd="0" destOrd="0" presId="urn:microsoft.com/office/officeart/2005/8/layout/radial6"/>
    <dgm:cxn modelId="{4928701A-8FD4-49F4-B120-F8D773AB13B0}" type="presOf" srcId="{C82CF2B8-6FC2-4229-9459-46F3A87F886A}" destId="{64A5EC54-A770-4734-AEF6-8B6B07CFDA0F}" srcOrd="0" destOrd="0" presId="urn:microsoft.com/office/officeart/2005/8/layout/radial6"/>
    <dgm:cxn modelId="{2856BE50-8FC6-4B38-AC1B-74B3484A0C2D}" type="presOf" srcId="{12BE7654-6916-4C96-A678-5A9F49051BF1}" destId="{298D0C0E-E943-4B97-9FE2-979AFC319177}" srcOrd="0" destOrd="0" presId="urn:microsoft.com/office/officeart/2005/8/layout/radial6"/>
    <dgm:cxn modelId="{501126A1-B6FD-4698-A458-B8C937BB0118}" type="presOf" srcId="{365B423D-1588-4EA0-B80D-7F4F78126113}" destId="{17F3EF0C-8F12-4DE3-8D1D-FF31C2A80DC8}" srcOrd="0" destOrd="0" presId="urn:microsoft.com/office/officeart/2005/8/layout/radial6"/>
    <dgm:cxn modelId="{03CC3D86-3A0B-439B-9007-F8FE0B0731C6}" srcId="{12BE7654-6916-4C96-A678-5A9F49051BF1}" destId="{6945F492-F1B8-4AD7-84AA-31C72BBEC070}" srcOrd="4" destOrd="0" parTransId="{23012000-050C-43A7-9430-F26299F775E8}" sibTransId="{0BA23BFB-CF98-4244-9FAB-1E2CAE945E59}"/>
    <dgm:cxn modelId="{3083A8BA-F777-4505-A4D3-0C90BFFB0DD0}" srcId="{64708FFD-905C-4C56-94B1-6F71A8BEA73A}" destId="{12BE7654-6916-4C96-A678-5A9F49051BF1}" srcOrd="0" destOrd="0" parTransId="{24253D8B-2A76-4A13-B291-88C6B0E10F88}" sibTransId="{E2B5B1D3-1F51-4E74-8934-610A66E69779}"/>
    <dgm:cxn modelId="{F2D58D42-BAB0-4718-8AC4-CA44BCEA1D4A}" type="presOf" srcId="{64708FFD-905C-4C56-94B1-6F71A8BEA73A}" destId="{8A529473-1818-4EA3-AD9F-4B44EF79C925}" srcOrd="0" destOrd="0" presId="urn:microsoft.com/office/officeart/2005/8/layout/radial6"/>
    <dgm:cxn modelId="{56A74D25-DC36-4B98-BFB1-EA758CA3F605}" type="presOf" srcId="{937A9FFF-9F28-4AC4-97FB-4C43E42BC702}" destId="{AEA2C5E1-E1BE-444A-8734-E09738FDFC0B}" srcOrd="0" destOrd="0" presId="urn:microsoft.com/office/officeart/2005/8/layout/radial6"/>
    <dgm:cxn modelId="{FAA198EF-4D25-46D4-B820-4213D73A6EC7}" type="presOf" srcId="{7481BB08-7A02-4F39-BD61-5CA4D465A70D}" destId="{7BA1132E-A2FD-44AB-9CE0-23C7A8786480}" srcOrd="0" destOrd="0" presId="urn:microsoft.com/office/officeart/2005/8/layout/radial6"/>
    <dgm:cxn modelId="{1E0B1D7A-4AE0-4C50-8F44-275B5D878B6C}" type="presParOf" srcId="{8A529473-1818-4EA3-AD9F-4B44EF79C925}" destId="{298D0C0E-E943-4B97-9FE2-979AFC319177}" srcOrd="0" destOrd="0" presId="urn:microsoft.com/office/officeart/2005/8/layout/radial6"/>
    <dgm:cxn modelId="{D526DBD2-0B34-4572-8E92-C826046FCE7F}" type="presParOf" srcId="{8A529473-1818-4EA3-AD9F-4B44EF79C925}" destId="{17F3EF0C-8F12-4DE3-8D1D-FF31C2A80DC8}" srcOrd="1" destOrd="0" presId="urn:microsoft.com/office/officeart/2005/8/layout/radial6"/>
    <dgm:cxn modelId="{ECEEFAB0-D467-42C0-AD57-DADE91B0221E}" type="presParOf" srcId="{8A529473-1818-4EA3-AD9F-4B44EF79C925}" destId="{9B916957-4AE8-43CA-84A8-C4665622674E}" srcOrd="2" destOrd="0" presId="urn:microsoft.com/office/officeart/2005/8/layout/radial6"/>
    <dgm:cxn modelId="{5145BFAD-2521-452B-9390-5F518F5B8E28}" type="presParOf" srcId="{8A529473-1818-4EA3-AD9F-4B44EF79C925}" destId="{29C75BAC-202F-4724-A025-528901E40F8B}" srcOrd="3" destOrd="0" presId="urn:microsoft.com/office/officeart/2005/8/layout/radial6"/>
    <dgm:cxn modelId="{639EF49D-9277-4ECA-B55B-751F5B70C61E}" type="presParOf" srcId="{8A529473-1818-4EA3-AD9F-4B44EF79C925}" destId="{A0A19B42-FCD0-4A32-AC67-54A2A18F5CB6}" srcOrd="4" destOrd="0" presId="urn:microsoft.com/office/officeart/2005/8/layout/radial6"/>
    <dgm:cxn modelId="{2274B9F1-70C2-4811-9F2B-1D1D92539C4C}" type="presParOf" srcId="{8A529473-1818-4EA3-AD9F-4B44EF79C925}" destId="{CA0D0E27-4DFE-44A1-8402-E830F8E14D05}" srcOrd="5" destOrd="0" presId="urn:microsoft.com/office/officeart/2005/8/layout/radial6"/>
    <dgm:cxn modelId="{B8601C4D-7A7B-4549-AE2B-C17AEC9422E4}" type="presParOf" srcId="{8A529473-1818-4EA3-AD9F-4B44EF79C925}" destId="{7BA1132E-A2FD-44AB-9CE0-23C7A8786480}" srcOrd="6" destOrd="0" presId="urn:microsoft.com/office/officeart/2005/8/layout/radial6"/>
    <dgm:cxn modelId="{CD66EB27-D47F-47AD-A257-33C48472C76C}" type="presParOf" srcId="{8A529473-1818-4EA3-AD9F-4B44EF79C925}" destId="{64A5EC54-A770-4734-AEF6-8B6B07CFDA0F}" srcOrd="7" destOrd="0" presId="urn:microsoft.com/office/officeart/2005/8/layout/radial6"/>
    <dgm:cxn modelId="{C6BB8842-D657-4D4E-BACE-F04EE65B3C8E}" type="presParOf" srcId="{8A529473-1818-4EA3-AD9F-4B44EF79C925}" destId="{7249CF0E-C4CB-4DB6-A0F2-490298062F0C}" srcOrd="8" destOrd="0" presId="urn:microsoft.com/office/officeart/2005/8/layout/radial6"/>
    <dgm:cxn modelId="{285F1280-0E83-4BB9-8B71-2AE04828A1BE}" type="presParOf" srcId="{8A529473-1818-4EA3-AD9F-4B44EF79C925}" destId="{16AC8943-17BF-47F7-9913-3E2739946E70}" srcOrd="9" destOrd="0" presId="urn:microsoft.com/office/officeart/2005/8/layout/radial6"/>
    <dgm:cxn modelId="{72E2A4F1-947F-4423-A273-D60968531FB1}" type="presParOf" srcId="{8A529473-1818-4EA3-AD9F-4B44EF79C925}" destId="{63E4E460-92B4-45AA-AE8B-A612379F595C}" srcOrd="10" destOrd="0" presId="urn:microsoft.com/office/officeart/2005/8/layout/radial6"/>
    <dgm:cxn modelId="{BA5BBA07-1FCB-4BBA-99F0-C36BFFC4ADC1}" type="presParOf" srcId="{8A529473-1818-4EA3-AD9F-4B44EF79C925}" destId="{B54A624C-D91D-4799-9FAD-68DF1F75A2CB}" srcOrd="11" destOrd="0" presId="urn:microsoft.com/office/officeart/2005/8/layout/radial6"/>
    <dgm:cxn modelId="{7D88407D-F2D5-46FA-9505-029CECB31365}" type="presParOf" srcId="{8A529473-1818-4EA3-AD9F-4B44EF79C925}" destId="{AEA2C5E1-E1BE-444A-8734-E09738FDFC0B}" srcOrd="12" destOrd="0" presId="urn:microsoft.com/office/officeart/2005/8/layout/radial6"/>
    <dgm:cxn modelId="{9860FBD2-82D2-46DF-858D-B94294BF2A40}" type="presParOf" srcId="{8A529473-1818-4EA3-AD9F-4B44EF79C925}" destId="{9A2E4DE9-7C89-419E-AEAE-86C4F97C4F75}" srcOrd="13" destOrd="0" presId="urn:microsoft.com/office/officeart/2005/8/layout/radial6"/>
    <dgm:cxn modelId="{856EF502-5B7D-4B01-9BB0-1C06777A5647}" type="presParOf" srcId="{8A529473-1818-4EA3-AD9F-4B44EF79C925}" destId="{88724098-8802-4DA3-947B-D2C4D09A8DED}" srcOrd="14" destOrd="0" presId="urn:microsoft.com/office/officeart/2005/8/layout/radial6"/>
    <dgm:cxn modelId="{06D155A0-96A0-475A-9CD4-3D14120C0148}" type="presParOf" srcId="{8A529473-1818-4EA3-AD9F-4B44EF79C925}" destId="{A94D7FDB-1F5A-4C26-9EBF-A0F33E2BA6D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4EC779-D6DC-49DE-8BB2-52E58EF6064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7387CF-7AE6-4BD5-B4FE-F21E3BDC15CE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 smtClean="0"/>
            <a:t>IPs 777 M </a:t>
          </a:r>
          <a:endParaRPr lang="en-GB" b="1" dirty="0"/>
        </a:p>
      </dgm:t>
    </dgm:pt>
    <dgm:pt modelId="{04DE0C8F-81D3-499D-869D-212675A53A86}" type="parTrans" cxnId="{52B4A642-4431-47A4-8098-CCF325A136E3}">
      <dgm:prSet/>
      <dgm:spPr/>
      <dgm:t>
        <a:bodyPr/>
        <a:lstStyle/>
        <a:p>
          <a:endParaRPr lang="en-GB"/>
        </a:p>
      </dgm:t>
    </dgm:pt>
    <dgm:pt modelId="{42CBDC4E-C083-4707-835E-AC1E4AB4008A}" type="sibTrans" cxnId="{52B4A642-4431-47A4-8098-CCF325A136E3}">
      <dgm:prSet/>
      <dgm:spPr/>
      <dgm:t>
        <a:bodyPr/>
        <a:lstStyle/>
        <a:p>
          <a:endParaRPr lang="en-GB"/>
        </a:p>
      </dgm:t>
    </dgm:pt>
    <dgm:pt modelId="{72C40EC9-6B5C-4315-B13D-3432BFB27B3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000" b="1" dirty="0" smtClean="0"/>
            <a:t>IP1</a:t>
          </a:r>
        </a:p>
        <a:p>
          <a:r>
            <a:rPr lang="en-GB" sz="2000" b="1" dirty="0" smtClean="0"/>
            <a:t>225M</a:t>
          </a:r>
          <a:endParaRPr lang="en-GB" sz="2000" b="1" dirty="0"/>
        </a:p>
      </dgm:t>
    </dgm:pt>
    <dgm:pt modelId="{58D94170-A1FE-44EF-8F95-4EED54EBB438}" type="parTrans" cxnId="{F907A4DF-DB43-4E02-9E8A-0E0E2C52C3D6}">
      <dgm:prSet/>
      <dgm:spPr/>
      <dgm:t>
        <a:bodyPr/>
        <a:lstStyle/>
        <a:p>
          <a:endParaRPr lang="en-GB"/>
        </a:p>
      </dgm:t>
    </dgm:pt>
    <dgm:pt modelId="{4CDE6FC0-6426-4846-884A-F80572252BA0}" type="sibTrans" cxnId="{F907A4DF-DB43-4E02-9E8A-0E0E2C52C3D6}">
      <dgm:prSet/>
      <dgm:spPr/>
      <dgm:t>
        <a:bodyPr/>
        <a:lstStyle/>
        <a:p>
          <a:endParaRPr lang="en-GB"/>
        </a:p>
      </dgm:t>
    </dgm:pt>
    <dgm:pt modelId="{EE331739-7F0B-49AA-9866-4779788ECF2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000" b="1" dirty="0" smtClean="0"/>
            <a:t>IP2 </a:t>
          </a:r>
        </a:p>
        <a:p>
          <a:r>
            <a:rPr lang="en-GB" sz="2000" b="1" dirty="0" smtClean="0"/>
            <a:t>195M</a:t>
          </a:r>
          <a:endParaRPr lang="en-GB" sz="2000" b="1" dirty="0"/>
        </a:p>
      </dgm:t>
    </dgm:pt>
    <dgm:pt modelId="{97CB2D87-50EC-4484-A2D8-DE331F636BF5}" type="parTrans" cxnId="{CFF37142-8A2D-4F07-AE0F-6759906CF54E}">
      <dgm:prSet/>
      <dgm:spPr/>
      <dgm:t>
        <a:bodyPr/>
        <a:lstStyle/>
        <a:p>
          <a:endParaRPr lang="en-GB"/>
        </a:p>
      </dgm:t>
    </dgm:pt>
    <dgm:pt modelId="{C14EFDB5-A06F-4F1B-8EA3-67EE2D47E4C9}" type="sibTrans" cxnId="{CFF37142-8A2D-4F07-AE0F-6759906CF54E}">
      <dgm:prSet/>
      <dgm:spPr/>
      <dgm:t>
        <a:bodyPr/>
        <a:lstStyle/>
        <a:p>
          <a:endParaRPr lang="en-GB"/>
        </a:p>
      </dgm:t>
    </dgm:pt>
    <dgm:pt modelId="{A0AB35D0-0ECA-46EB-8489-82D13B66FF6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000" b="1" dirty="0" smtClean="0"/>
            <a:t>IP3</a:t>
          </a:r>
        </a:p>
        <a:p>
          <a:r>
            <a:rPr lang="en-GB" sz="2000" b="1" dirty="0" smtClean="0"/>
            <a:t>153M</a:t>
          </a:r>
          <a:endParaRPr lang="en-GB" sz="2000" b="1" dirty="0"/>
        </a:p>
      </dgm:t>
    </dgm:pt>
    <dgm:pt modelId="{0C9960B8-1BBD-4171-9287-4E94DFC5405D}" type="parTrans" cxnId="{92C241CA-F95C-4B11-ABEC-A3F9A9859558}">
      <dgm:prSet/>
      <dgm:spPr/>
      <dgm:t>
        <a:bodyPr/>
        <a:lstStyle/>
        <a:p>
          <a:endParaRPr lang="en-GB"/>
        </a:p>
      </dgm:t>
    </dgm:pt>
    <dgm:pt modelId="{3125B34C-F041-497E-9F80-CFD3231420C1}" type="sibTrans" cxnId="{92C241CA-F95C-4B11-ABEC-A3F9A9859558}">
      <dgm:prSet/>
      <dgm:spPr/>
      <dgm:t>
        <a:bodyPr/>
        <a:lstStyle/>
        <a:p>
          <a:endParaRPr lang="en-GB"/>
        </a:p>
      </dgm:t>
    </dgm:pt>
    <dgm:pt modelId="{98478D04-CCB5-487B-8FD5-43B0D18595C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000" b="1" dirty="0" smtClean="0"/>
            <a:t>IP4</a:t>
          </a:r>
        </a:p>
        <a:p>
          <a:r>
            <a:rPr lang="en-GB" sz="2000" b="1" dirty="0" smtClean="0"/>
            <a:t>86M</a:t>
          </a:r>
          <a:endParaRPr lang="en-GB" sz="2000" b="1" dirty="0"/>
        </a:p>
      </dgm:t>
    </dgm:pt>
    <dgm:pt modelId="{9C0552D3-56F6-4019-86E0-16FF8EC18028}" type="parTrans" cxnId="{69281104-FA70-4D4C-BB4C-7A7D4F682CEF}">
      <dgm:prSet/>
      <dgm:spPr/>
      <dgm:t>
        <a:bodyPr/>
        <a:lstStyle/>
        <a:p>
          <a:endParaRPr lang="en-GB"/>
        </a:p>
      </dgm:t>
    </dgm:pt>
    <dgm:pt modelId="{36C50DAA-EDD1-4FC0-A779-A66E821037E8}" type="sibTrans" cxnId="{69281104-FA70-4D4C-BB4C-7A7D4F682CEF}">
      <dgm:prSet/>
      <dgm:spPr/>
      <dgm:t>
        <a:bodyPr/>
        <a:lstStyle/>
        <a:p>
          <a:endParaRPr lang="en-GB"/>
        </a:p>
      </dgm:t>
    </dgm:pt>
    <dgm:pt modelId="{ACA52134-7B59-45C0-886C-98F7CEAF36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000" b="1" dirty="0" smtClean="0"/>
            <a:t>IP5</a:t>
          </a:r>
        </a:p>
        <a:p>
          <a:r>
            <a:rPr lang="en-GB" sz="2000" b="1" dirty="0" smtClean="0"/>
            <a:t>83M</a:t>
          </a:r>
          <a:endParaRPr lang="en-GB" sz="2000" b="1" dirty="0"/>
        </a:p>
      </dgm:t>
    </dgm:pt>
    <dgm:pt modelId="{FE012CD1-15AD-409A-A87E-8518D699412E}" type="parTrans" cxnId="{26E57587-93CF-454D-B056-DE34692E0D64}">
      <dgm:prSet/>
      <dgm:spPr/>
      <dgm:t>
        <a:bodyPr/>
        <a:lstStyle/>
        <a:p>
          <a:endParaRPr lang="en-GB"/>
        </a:p>
      </dgm:t>
    </dgm:pt>
    <dgm:pt modelId="{4018163F-B701-4AD4-91F9-52195EDA716E}" type="sibTrans" cxnId="{26E57587-93CF-454D-B056-DE34692E0D64}">
      <dgm:prSet/>
      <dgm:spPr/>
      <dgm:t>
        <a:bodyPr/>
        <a:lstStyle/>
        <a:p>
          <a:endParaRPr lang="en-GB"/>
        </a:p>
      </dgm:t>
    </dgm:pt>
    <dgm:pt modelId="{32F01842-D3E2-4D4A-A3B1-0F37BF61EC4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400" b="1" dirty="0" smtClean="0"/>
            <a:t>CCA</a:t>
          </a:r>
        </a:p>
        <a:p>
          <a:r>
            <a:rPr lang="en-GB" sz="2400" b="1" dirty="0" smtClean="0"/>
            <a:t>35M</a:t>
          </a:r>
          <a:endParaRPr lang="en-GB" sz="2400" b="1" dirty="0"/>
        </a:p>
      </dgm:t>
    </dgm:pt>
    <dgm:pt modelId="{23FC311D-D544-4BD1-B062-1D8AB1448433}" type="parTrans" cxnId="{83743288-DA75-41C0-B14B-981CD1CA638E}">
      <dgm:prSet/>
      <dgm:spPr/>
      <dgm:t>
        <a:bodyPr/>
        <a:lstStyle/>
        <a:p>
          <a:endParaRPr lang="en-GB"/>
        </a:p>
      </dgm:t>
    </dgm:pt>
    <dgm:pt modelId="{3978B430-28A7-4FC9-BC76-8710EA8DBAE8}" type="sibTrans" cxnId="{83743288-DA75-41C0-B14B-981CD1CA638E}">
      <dgm:prSet/>
      <dgm:spPr/>
      <dgm:t>
        <a:bodyPr/>
        <a:lstStyle/>
        <a:p>
          <a:endParaRPr lang="en-GB"/>
        </a:p>
      </dgm:t>
    </dgm:pt>
    <dgm:pt modelId="{02B7EBAE-FD90-4B92-9B45-A8B92B6094D8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 smtClean="0"/>
            <a:t>IKAA 163M</a:t>
          </a:r>
          <a:endParaRPr lang="en-GB" b="1" dirty="0"/>
        </a:p>
      </dgm:t>
    </dgm:pt>
    <dgm:pt modelId="{3C8C4089-CF5D-48EC-9BEE-CBB173C8A7CF}" type="parTrans" cxnId="{B28CA8FF-C491-422A-A43D-5A8700C5F65D}">
      <dgm:prSet/>
      <dgm:spPr/>
      <dgm:t>
        <a:bodyPr/>
        <a:lstStyle/>
        <a:p>
          <a:endParaRPr lang="en-GB"/>
        </a:p>
      </dgm:t>
    </dgm:pt>
    <dgm:pt modelId="{DFB54C7F-1908-453F-8EC7-F002395221FD}" type="sibTrans" cxnId="{B28CA8FF-C491-422A-A43D-5A8700C5F65D}">
      <dgm:prSet/>
      <dgm:spPr/>
      <dgm:t>
        <a:bodyPr/>
        <a:lstStyle/>
        <a:p>
          <a:endParaRPr lang="en-GB"/>
        </a:p>
      </dgm:t>
    </dgm:pt>
    <dgm:pt modelId="{B46D4BD4-6BF3-4CDD-BC58-26B68DCAFA1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2000" b="1" dirty="0" smtClean="0"/>
            <a:t>Other 27M</a:t>
          </a:r>
          <a:endParaRPr lang="en-GB" sz="2000" b="1" dirty="0"/>
        </a:p>
      </dgm:t>
    </dgm:pt>
    <dgm:pt modelId="{66D4E2B4-24F6-463B-AFBC-A71BBCE65091}" type="parTrans" cxnId="{74A48D02-F58F-4111-BC02-757D3FAB28CD}">
      <dgm:prSet/>
      <dgm:spPr/>
      <dgm:t>
        <a:bodyPr/>
        <a:lstStyle/>
        <a:p>
          <a:endParaRPr lang="en-GB"/>
        </a:p>
      </dgm:t>
    </dgm:pt>
    <dgm:pt modelId="{5FEA91AD-B284-47FD-A825-68E3C2E2D45D}" type="sibTrans" cxnId="{74A48D02-F58F-4111-BC02-757D3FAB28CD}">
      <dgm:prSet/>
      <dgm:spPr/>
      <dgm:t>
        <a:bodyPr/>
        <a:lstStyle/>
        <a:p>
          <a:endParaRPr lang="en-GB"/>
        </a:p>
      </dgm:t>
    </dgm:pt>
    <dgm:pt modelId="{17EE2645-5B4D-4B32-A3D3-1ABDC2A014E3}" type="pres">
      <dgm:prSet presAssocID="{954EC779-D6DC-49DE-8BB2-52E58EF606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4AB2CCB-C6D1-45A9-9D82-DFF3BE788F9E}" type="pres">
      <dgm:prSet presAssocID="{7A7387CF-7AE6-4BD5-B4FE-F21E3BDC15CE}" presName="vertOne" presStyleCnt="0"/>
      <dgm:spPr/>
    </dgm:pt>
    <dgm:pt modelId="{5B0F8165-4A90-46DD-B060-0976D8714093}" type="pres">
      <dgm:prSet presAssocID="{7A7387CF-7AE6-4BD5-B4FE-F21E3BDC15CE}" presName="txOne" presStyleLbl="node0" presStyleIdx="0" presStyleCnt="2" custScaleY="96402" custLinFactNeighborY="616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82B033C-8874-4015-922E-8975C18030FE}" type="pres">
      <dgm:prSet presAssocID="{7A7387CF-7AE6-4BD5-B4FE-F21E3BDC15CE}" presName="parTransOne" presStyleCnt="0"/>
      <dgm:spPr/>
    </dgm:pt>
    <dgm:pt modelId="{47C3B83F-D143-4C32-9E69-7D5967677363}" type="pres">
      <dgm:prSet presAssocID="{7A7387CF-7AE6-4BD5-B4FE-F21E3BDC15CE}" presName="horzOne" presStyleCnt="0"/>
      <dgm:spPr/>
    </dgm:pt>
    <dgm:pt modelId="{6DA8F4D8-F358-4F4F-807C-1258E1E8FBEB}" type="pres">
      <dgm:prSet presAssocID="{72C40EC9-6B5C-4315-B13D-3432BFB27B30}" presName="vertTwo" presStyleCnt="0"/>
      <dgm:spPr/>
    </dgm:pt>
    <dgm:pt modelId="{6CE51B6D-17FC-456E-BA01-57BB510FBD9F}" type="pres">
      <dgm:prSet presAssocID="{72C40EC9-6B5C-4315-B13D-3432BFB27B30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5FC3E8-EE0A-426B-8F81-E66BC66F5754}" type="pres">
      <dgm:prSet presAssocID="{72C40EC9-6B5C-4315-B13D-3432BFB27B30}" presName="horzTwo" presStyleCnt="0"/>
      <dgm:spPr/>
    </dgm:pt>
    <dgm:pt modelId="{C838ACC6-D754-4560-8795-722C41552F17}" type="pres">
      <dgm:prSet presAssocID="{4CDE6FC0-6426-4846-884A-F80572252BA0}" presName="sibSpaceTwo" presStyleCnt="0"/>
      <dgm:spPr/>
    </dgm:pt>
    <dgm:pt modelId="{8C41C39F-2E3F-480D-B8BC-4F36C2E4A34D}" type="pres">
      <dgm:prSet presAssocID="{EE331739-7F0B-49AA-9866-4779788ECF2E}" presName="vertTwo" presStyleCnt="0"/>
      <dgm:spPr/>
    </dgm:pt>
    <dgm:pt modelId="{B6AEAE7C-5672-4C17-8F09-AC03D7A7D8B4}" type="pres">
      <dgm:prSet presAssocID="{EE331739-7F0B-49AA-9866-4779788ECF2E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354BCD0-2A0A-4326-ACB7-431F942DCE91}" type="pres">
      <dgm:prSet presAssocID="{EE331739-7F0B-49AA-9866-4779788ECF2E}" presName="horzTwo" presStyleCnt="0"/>
      <dgm:spPr/>
    </dgm:pt>
    <dgm:pt modelId="{04E3E1AE-CAA2-45F9-97D3-195CF7887E53}" type="pres">
      <dgm:prSet presAssocID="{C14EFDB5-A06F-4F1B-8EA3-67EE2D47E4C9}" presName="sibSpaceTwo" presStyleCnt="0"/>
      <dgm:spPr/>
    </dgm:pt>
    <dgm:pt modelId="{F5170ACD-59A6-4A2D-9A71-62109F035C35}" type="pres">
      <dgm:prSet presAssocID="{A0AB35D0-0ECA-46EB-8489-82D13B66FF61}" presName="vertTwo" presStyleCnt="0"/>
      <dgm:spPr/>
    </dgm:pt>
    <dgm:pt modelId="{257A3E65-9452-4C4F-9548-4ABBCB8B79B2}" type="pres">
      <dgm:prSet presAssocID="{A0AB35D0-0ECA-46EB-8489-82D13B66FF61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80B128-A467-4A4B-9FBE-BB4927D2A2A2}" type="pres">
      <dgm:prSet presAssocID="{A0AB35D0-0ECA-46EB-8489-82D13B66FF61}" presName="horzTwo" presStyleCnt="0"/>
      <dgm:spPr/>
    </dgm:pt>
    <dgm:pt modelId="{4C5914B0-FA3E-46B4-A416-1F3819FBEB8B}" type="pres">
      <dgm:prSet presAssocID="{3125B34C-F041-497E-9F80-CFD3231420C1}" presName="sibSpaceTwo" presStyleCnt="0"/>
      <dgm:spPr/>
    </dgm:pt>
    <dgm:pt modelId="{618586DE-0617-4841-91E1-A3ABDAC5F147}" type="pres">
      <dgm:prSet presAssocID="{98478D04-CCB5-487B-8FD5-43B0D18595C9}" presName="vertTwo" presStyleCnt="0"/>
      <dgm:spPr/>
    </dgm:pt>
    <dgm:pt modelId="{64F5D098-A481-4051-A98B-4368C72278F4}" type="pres">
      <dgm:prSet presAssocID="{98478D04-CCB5-487B-8FD5-43B0D18595C9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CCEDE9-6A08-4EEB-9923-CDC22CF495C3}" type="pres">
      <dgm:prSet presAssocID="{98478D04-CCB5-487B-8FD5-43B0D18595C9}" presName="horzTwo" presStyleCnt="0"/>
      <dgm:spPr/>
    </dgm:pt>
    <dgm:pt modelId="{777CF551-3919-41E9-88AD-6D8E96087FE7}" type="pres">
      <dgm:prSet presAssocID="{36C50DAA-EDD1-4FC0-A779-A66E821037E8}" presName="sibSpaceTwo" presStyleCnt="0"/>
      <dgm:spPr/>
    </dgm:pt>
    <dgm:pt modelId="{D78491E6-BFB8-4BE4-94AB-5AAC63AF6BB5}" type="pres">
      <dgm:prSet presAssocID="{ACA52134-7B59-45C0-886C-98F7CEAF36DB}" presName="vertTwo" presStyleCnt="0"/>
      <dgm:spPr/>
    </dgm:pt>
    <dgm:pt modelId="{AB84F904-8F5E-4D5A-B27C-E9E2B1EA0832}" type="pres">
      <dgm:prSet presAssocID="{ACA52134-7B59-45C0-886C-98F7CEAF36DB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7C7D60-603C-46A3-8782-4ED1543C3985}" type="pres">
      <dgm:prSet presAssocID="{ACA52134-7B59-45C0-886C-98F7CEAF36DB}" presName="horzTwo" presStyleCnt="0"/>
      <dgm:spPr/>
    </dgm:pt>
    <dgm:pt modelId="{81E89CF3-916B-46C3-8E96-02010024F8C9}" type="pres">
      <dgm:prSet presAssocID="{4018163F-B701-4AD4-91F9-52195EDA716E}" presName="sibSpaceTwo" presStyleCnt="0"/>
      <dgm:spPr/>
    </dgm:pt>
    <dgm:pt modelId="{68DB8D5E-8DC0-4A96-94DD-C1D411557B3B}" type="pres">
      <dgm:prSet presAssocID="{32F01842-D3E2-4D4A-A3B1-0F37BF61EC4A}" presName="vertTwo" presStyleCnt="0"/>
      <dgm:spPr/>
    </dgm:pt>
    <dgm:pt modelId="{FA4D0713-477D-4C3F-AEFF-835B71F468CF}" type="pres">
      <dgm:prSet presAssocID="{32F01842-D3E2-4D4A-A3B1-0F37BF61EC4A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3956E4-53CE-47A7-9946-483082E6FB17}" type="pres">
      <dgm:prSet presAssocID="{32F01842-D3E2-4D4A-A3B1-0F37BF61EC4A}" presName="horzTwo" presStyleCnt="0"/>
      <dgm:spPr/>
    </dgm:pt>
    <dgm:pt modelId="{ACECD8E5-18AF-4E4A-90EA-6BBBDEAC5510}" type="pres">
      <dgm:prSet presAssocID="{42CBDC4E-C083-4707-835E-AC1E4AB4008A}" presName="sibSpaceOne" presStyleCnt="0"/>
      <dgm:spPr/>
    </dgm:pt>
    <dgm:pt modelId="{C65E5CA2-D6DC-42EB-88EC-824BF8ADAB92}" type="pres">
      <dgm:prSet presAssocID="{02B7EBAE-FD90-4B92-9B45-A8B92B6094D8}" presName="vertOne" presStyleCnt="0"/>
      <dgm:spPr/>
    </dgm:pt>
    <dgm:pt modelId="{DA76D61A-FD24-4F02-85AB-4178187D0F69}" type="pres">
      <dgm:prSet presAssocID="{02B7EBAE-FD90-4B92-9B45-A8B92B6094D8}" presName="txOne" presStyleLbl="node0" presStyleIdx="1" presStyleCnt="2" custScaleY="96801" custLinFactNeighborY="593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EF0134-F7C3-4057-AC55-035435A9228A}" type="pres">
      <dgm:prSet presAssocID="{02B7EBAE-FD90-4B92-9B45-A8B92B6094D8}" presName="parTransOne" presStyleCnt="0"/>
      <dgm:spPr/>
    </dgm:pt>
    <dgm:pt modelId="{A8D2E43E-F833-49E6-9B94-17E6DA734A2D}" type="pres">
      <dgm:prSet presAssocID="{02B7EBAE-FD90-4B92-9B45-A8B92B6094D8}" presName="horzOne" presStyleCnt="0"/>
      <dgm:spPr/>
    </dgm:pt>
    <dgm:pt modelId="{A9DAB110-49AD-451B-BF2D-AE0735529CB9}" type="pres">
      <dgm:prSet presAssocID="{B46D4BD4-6BF3-4CDD-BC58-26B68DCAFA17}" presName="vertTwo" presStyleCnt="0"/>
      <dgm:spPr/>
    </dgm:pt>
    <dgm:pt modelId="{AD9E1A3D-60AE-4005-AFAC-7FC1388CB943}" type="pres">
      <dgm:prSet presAssocID="{B46D4BD4-6BF3-4CDD-BC58-26B68DCAFA17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3EB781-2011-440E-BE15-2FF046FF1C0F}" type="pres">
      <dgm:prSet presAssocID="{B46D4BD4-6BF3-4CDD-BC58-26B68DCAFA17}" presName="horzTwo" presStyleCnt="0"/>
      <dgm:spPr/>
    </dgm:pt>
  </dgm:ptLst>
  <dgm:cxnLst>
    <dgm:cxn modelId="{A17698DB-D376-4F2C-9410-18547E078D2D}" type="presOf" srcId="{7A7387CF-7AE6-4BD5-B4FE-F21E3BDC15CE}" destId="{5B0F8165-4A90-46DD-B060-0976D8714093}" srcOrd="0" destOrd="0" presId="urn:microsoft.com/office/officeart/2005/8/layout/hierarchy4"/>
    <dgm:cxn modelId="{45789641-DC2E-43E9-B013-2346BC1A4941}" type="presOf" srcId="{32F01842-D3E2-4D4A-A3B1-0F37BF61EC4A}" destId="{FA4D0713-477D-4C3F-AEFF-835B71F468CF}" srcOrd="0" destOrd="0" presId="urn:microsoft.com/office/officeart/2005/8/layout/hierarchy4"/>
    <dgm:cxn modelId="{F907A4DF-DB43-4E02-9E8A-0E0E2C52C3D6}" srcId="{7A7387CF-7AE6-4BD5-B4FE-F21E3BDC15CE}" destId="{72C40EC9-6B5C-4315-B13D-3432BFB27B30}" srcOrd="0" destOrd="0" parTransId="{58D94170-A1FE-44EF-8F95-4EED54EBB438}" sibTransId="{4CDE6FC0-6426-4846-884A-F80572252BA0}"/>
    <dgm:cxn modelId="{E47A87D4-E267-40D5-A32B-56AF6E441EE7}" type="presOf" srcId="{B46D4BD4-6BF3-4CDD-BC58-26B68DCAFA17}" destId="{AD9E1A3D-60AE-4005-AFAC-7FC1388CB943}" srcOrd="0" destOrd="0" presId="urn:microsoft.com/office/officeart/2005/8/layout/hierarchy4"/>
    <dgm:cxn modelId="{82B2491D-9911-4C57-8DC5-0F9305055FB7}" type="presOf" srcId="{02B7EBAE-FD90-4B92-9B45-A8B92B6094D8}" destId="{DA76D61A-FD24-4F02-85AB-4178187D0F69}" srcOrd="0" destOrd="0" presId="urn:microsoft.com/office/officeart/2005/8/layout/hierarchy4"/>
    <dgm:cxn modelId="{69281104-FA70-4D4C-BB4C-7A7D4F682CEF}" srcId="{7A7387CF-7AE6-4BD5-B4FE-F21E3BDC15CE}" destId="{98478D04-CCB5-487B-8FD5-43B0D18595C9}" srcOrd="3" destOrd="0" parTransId="{9C0552D3-56F6-4019-86E0-16FF8EC18028}" sibTransId="{36C50DAA-EDD1-4FC0-A779-A66E821037E8}"/>
    <dgm:cxn modelId="{758C4F1C-9A25-4D92-B141-6B61BFD51E7D}" type="presOf" srcId="{98478D04-CCB5-487B-8FD5-43B0D18595C9}" destId="{64F5D098-A481-4051-A98B-4368C72278F4}" srcOrd="0" destOrd="0" presId="urn:microsoft.com/office/officeart/2005/8/layout/hierarchy4"/>
    <dgm:cxn modelId="{8B02981F-F638-4F64-920B-34751EAC81B3}" type="presOf" srcId="{72C40EC9-6B5C-4315-B13D-3432BFB27B30}" destId="{6CE51B6D-17FC-456E-BA01-57BB510FBD9F}" srcOrd="0" destOrd="0" presId="urn:microsoft.com/office/officeart/2005/8/layout/hierarchy4"/>
    <dgm:cxn modelId="{8190D8BE-E747-4B7D-A155-5764C51EB696}" type="presOf" srcId="{EE331739-7F0B-49AA-9866-4779788ECF2E}" destId="{B6AEAE7C-5672-4C17-8F09-AC03D7A7D8B4}" srcOrd="0" destOrd="0" presId="urn:microsoft.com/office/officeart/2005/8/layout/hierarchy4"/>
    <dgm:cxn modelId="{26E57587-93CF-454D-B056-DE34692E0D64}" srcId="{7A7387CF-7AE6-4BD5-B4FE-F21E3BDC15CE}" destId="{ACA52134-7B59-45C0-886C-98F7CEAF36DB}" srcOrd="4" destOrd="0" parTransId="{FE012CD1-15AD-409A-A87E-8518D699412E}" sibTransId="{4018163F-B701-4AD4-91F9-52195EDA716E}"/>
    <dgm:cxn modelId="{83743288-DA75-41C0-B14B-981CD1CA638E}" srcId="{7A7387CF-7AE6-4BD5-B4FE-F21E3BDC15CE}" destId="{32F01842-D3E2-4D4A-A3B1-0F37BF61EC4A}" srcOrd="5" destOrd="0" parTransId="{23FC311D-D544-4BD1-B062-1D8AB1448433}" sibTransId="{3978B430-28A7-4FC9-BC76-8710EA8DBAE8}"/>
    <dgm:cxn modelId="{769B668E-3BC4-480E-9A86-6AD1D1A9F509}" type="presOf" srcId="{ACA52134-7B59-45C0-886C-98F7CEAF36DB}" destId="{AB84F904-8F5E-4D5A-B27C-E9E2B1EA0832}" srcOrd="0" destOrd="0" presId="urn:microsoft.com/office/officeart/2005/8/layout/hierarchy4"/>
    <dgm:cxn modelId="{DA0BA16B-B6A3-4ACE-959F-95159A4F1282}" type="presOf" srcId="{A0AB35D0-0ECA-46EB-8489-82D13B66FF61}" destId="{257A3E65-9452-4C4F-9548-4ABBCB8B79B2}" srcOrd="0" destOrd="0" presId="urn:microsoft.com/office/officeart/2005/8/layout/hierarchy4"/>
    <dgm:cxn modelId="{58872A1A-0BDF-40E9-82D1-084C9F9C1B6F}" type="presOf" srcId="{954EC779-D6DC-49DE-8BB2-52E58EF6064F}" destId="{17EE2645-5B4D-4B32-A3D3-1ABDC2A014E3}" srcOrd="0" destOrd="0" presId="urn:microsoft.com/office/officeart/2005/8/layout/hierarchy4"/>
    <dgm:cxn modelId="{CFF37142-8A2D-4F07-AE0F-6759906CF54E}" srcId="{7A7387CF-7AE6-4BD5-B4FE-F21E3BDC15CE}" destId="{EE331739-7F0B-49AA-9866-4779788ECF2E}" srcOrd="1" destOrd="0" parTransId="{97CB2D87-50EC-4484-A2D8-DE331F636BF5}" sibTransId="{C14EFDB5-A06F-4F1B-8EA3-67EE2D47E4C9}"/>
    <dgm:cxn modelId="{52B4A642-4431-47A4-8098-CCF325A136E3}" srcId="{954EC779-D6DC-49DE-8BB2-52E58EF6064F}" destId="{7A7387CF-7AE6-4BD5-B4FE-F21E3BDC15CE}" srcOrd="0" destOrd="0" parTransId="{04DE0C8F-81D3-499D-869D-212675A53A86}" sibTransId="{42CBDC4E-C083-4707-835E-AC1E4AB4008A}"/>
    <dgm:cxn modelId="{74A48D02-F58F-4111-BC02-757D3FAB28CD}" srcId="{02B7EBAE-FD90-4B92-9B45-A8B92B6094D8}" destId="{B46D4BD4-6BF3-4CDD-BC58-26B68DCAFA17}" srcOrd="0" destOrd="0" parTransId="{66D4E2B4-24F6-463B-AFBC-A71BBCE65091}" sibTransId="{5FEA91AD-B284-47FD-A825-68E3C2E2D45D}"/>
    <dgm:cxn modelId="{92C241CA-F95C-4B11-ABEC-A3F9A9859558}" srcId="{7A7387CF-7AE6-4BD5-B4FE-F21E3BDC15CE}" destId="{A0AB35D0-0ECA-46EB-8489-82D13B66FF61}" srcOrd="2" destOrd="0" parTransId="{0C9960B8-1BBD-4171-9287-4E94DFC5405D}" sibTransId="{3125B34C-F041-497E-9F80-CFD3231420C1}"/>
    <dgm:cxn modelId="{B28CA8FF-C491-422A-A43D-5A8700C5F65D}" srcId="{954EC779-D6DC-49DE-8BB2-52E58EF6064F}" destId="{02B7EBAE-FD90-4B92-9B45-A8B92B6094D8}" srcOrd="1" destOrd="0" parTransId="{3C8C4089-CF5D-48EC-9BEE-CBB173C8A7CF}" sibTransId="{DFB54C7F-1908-453F-8EC7-F002395221FD}"/>
    <dgm:cxn modelId="{5C1DB64D-1652-4E1C-BD61-707E3348A978}" type="presParOf" srcId="{17EE2645-5B4D-4B32-A3D3-1ABDC2A014E3}" destId="{64AB2CCB-C6D1-45A9-9D82-DFF3BE788F9E}" srcOrd="0" destOrd="0" presId="urn:microsoft.com/office/officeart/2005/8/layout/hierarchy4"/>
    <dgm:cxn modelId="{217569D7-E92E-4215-A89A-6231724A6CAE}" type="presParOf" srcId="{64AB2CCB-C6D1-45A9-9D82-DFF3BE788F9E}" destId="{5B0F8165-4A90-46DD-B060-0976D8714093}" srcOrd="0" destOrd="0" presId="urn:microsoft.com/office/officeart/2005/8/layout/hierarchy4"/>
    <dgm:cxn modelId="{3721449C-5D50-4618-B7A5-E7790942107B}" type="presParOf" srcId="{64AB2CCB-C6D1-45A9-9D82-DFF3BE788F9E}" destId="{C82B033C-8874-4015-922E-8975C18030FE}" srcOrd="1" destOrd="0" presId="urn:microsoft.com/office/officeart/2005/8/layout/hierarchy4"/>
    <dgm:cxn modelId="{3994BE2C-D099-480D-8319-535DB94A2C03}" type="presParOf" srcId="{64AB2CCB-C6D1-45A9-9D82-DFF3BE788F9E}" destId="{47C3B83F-D143-4C32-9E69-7D5967677363}" srcOrd="2" destOrd="0" presId="urn:microsoft.com/office/officeart/2005/8/layout/hierarchy4"/>
    <dgm:cxn modelId="{B1C6F24F-C03A-4BF6-A571-9E98B3E07EED}" type="presParOf" srcId="{47C3B83F-D143-4C32-9E69-7D5967677363}" destId="{6DA8F4D8-F358-4F4F-807C-1258E1E8FBEB}" srcOrd="0" destOrd="0" presId="urn:microsoft.com/office/officeart/2005/8/layout/hierarchy4"/>
    <dgm:cxn modelId="{A5F28024-0FA0-4EA0-A0A2-86E8DBAA31EE}" type="presParOf" srcId="{6DA8F4D8-F358-4F4F-807C-1258E1E8FBEB}" destId="{6CE51B6D-17FC-456E-BA01-57BB510FBD9F}" srcOrd="0" destOrd="0" presId="urn:microsoft.com/office/officeart/2005/8/layout/hierarchy4"/>
    <dgm:cxn modelId="{F851B260-15D3-4A16-B3D7-1C10057EB8D8}" type="presParOf" srcId="{6DA8F4D8-F358-4F4F-807C-1258E1E8FBEB}" destId="{AB5FC3E8-EE0A-426B-8F81-E66BC66F5754}" srcOrd="1" destOrd="0" presId="urn:microsoft.com/office/officeart/2005/8/layout/hierarchy4"/>
    <dgm:cxn modelId="{DACA3684-1A61-42E7-89BD-6729BF2E138A}" type="presParOf" srcId="{47C3B83F-D143-4C32-9E69-7D5967677363}" destId="{C838ACC6-D754-4560-8795-722C41552F17}" srcOrd="1" destOrd="0" presId="urn:microsoft.com/office/officeart/2005/8/layout/hierarchy4"/>
    <dgm:cxn modelId="{669927A6-BAA3-4E38-B837-994D1FA8B191}" type="presParOf" srcId="{47C3B83F-D143-4C32-9E69-7D5967677363}" destId="{8C41C39F-2E3F-480D-B8BC-4F36C2E4A34D}" srcOrd="2" destOrd="0" presId="urn:microsoft.com/office/officeart/2005/8/layout/hierarchy4"/>
    <dgm:cxn modelId="{06ED88FA-1714-4FBC-8D33-D5E8F5A4E7D0}" type="presParOf" srcId="{8C41C39F-2E3F-480D-B8BC-4F36C2E4A34D}" destId="{B6AEAE7C-5672-4C17-8F09-AC03D7A7D8B4}" srcOrd="0" destOrd="0" presId="urn:microsoft.com/office/officeart/2005/8/layout/hierarchy4"/>
    <dgm:cxn modelId="{61B4E065-5490-44CD-9433-42009D9FD994}" type="presParOf" srcId="{8C41C39F-2E3F-480D-B8BC-4F36C2E4A34D}" destId="{5354BCD0-2A0A-4326-ACB7-431F942DCE91}" srcOrd="1" destOrd="0" presId="urn:microsoft.com/office/officeart/2005/8/layout/hierarchy4"/>
    <dgm:cxn modelId="{F033DF82-C626-46D8-9331-DF9B26D12B68}" type="presParOf" srcId="{47C3B83F-D143-4C32-9E69-7D5967677363}" destId="{04E3E1AE-CAA2-45F9-97D3-195CF7887E53}" srcOrd="3" destOrd="0" presId="urn:microsoft.com/office/officeart/2005/8/layout/hierarchy4"/>
    <dgm:cxn modelId="{F0284F74-E349-4678-A287-E904600B0290}" type="presParOf" srcId="{47C3B83F-D143-4C32-9E69-7D5967677363}" destId="{F5170ACD-59A6-4A2D-9A71-62109F035C35}" srcOrd="4" destOrd="0" presId="urn:microsoft.com/office/officeart/2005/8/layout/hierarchy4"/>
    <dgm:cxn modelId="{FACA548F-BA81-460D-96BC-FB389DD3EB8D}" type="presParOf" srcId="{F5170ACD-59A6-4A2D-9A71-62109F035C35}" destId="{257A3E65-9452-4C4F-9548-4ABBCB8B79B2}" srcOrd="0" destOrd="0" presId="urn:microsoft.com/office/officeart/2005/8/layout/hierarchy4"/>
    <dgm:cxn modelId="{C0995FE0-E4FB-4750-94EA-0775122787C2}" type="presParOf" srcId="{F5170ACD-59A6-4A2D-9A71-62109F035C35}" destId="{6280B128-A467-4A4B-9FBE-BB4927D2A2A2}" srcOrd="1" destOrd="0" presId="urn:microsoft.com/office/officeart/2005/8/layout/hierarchy4"/>
    <dgm:cxn modelId="{639FD864-FF21-429D-9426-83C76017AF7D}" type="presParOf" srcId="{47C3B83F-D143-4C32-9E69-7D5967677363}" destId="{4C5914B0-FA3E-46B4-A416-1F3819FBEB8B}" srcOrd="5" destOrd="0" presId="urn:microsoft.com/office/officeart/2005/8/layout/hierarchy4"/>
    <dgm:cxn modelId="{AD0DE1D0-8DC3-49F1-A51C-A5817A9DF413}" type="presParOf" srcId="{47C3B83F-D143-4C32-9E69-7D5967677363}" destId="{618586DE-0617-4841-91E1-A3ABDAC5F147}" srcOrd="6" destOrd="0" presId="urn:microsoft.com/office/officeart/2005/8/layout/hierarchy4"/>
    <dgm:cxn modelId="{EF73336E-E49D-4DD2-87C7-78C4B4F4465D}" type="presParOf" srcId="{618586DE-0617-4841-91E1-A3ABDAC5F147}" destId="{64F5D098-A481-4051-A98B-4368C72278F4}" srcOrd="0" destOrd="0" presId="urn:microsoft.com/office/officeart/2005/8/layout/hierarchy4"/>
    <dgm:cxn modelId="{471359F7-DC3E-4AAE-A9F3-3C30B8FD3F5F}" type="presParOf" srcId="{618586DE-0617-4841-91E1-A3ABDAC5F147}" destId="{CDCCEDE9-6A08-4EEB-9923-CDC22CF495C3}" srcOrd="1" destOrd="0" presId="urn:microsoft.com/office/officeart/2005/8/layout/hierarchy4"/>
    <dgm:cxn modelId="{E7279087-B39E-4E68-AB95-F93865183AD9}" type="presParOf" srcId="{47C3B83F-D143-4C32-9E69-7D5967677363}" destId="{777CF551-3919-41E9-88AD-6D8E96087FE7}" srcOrd="7" destOrd="0" presId="urn:microsoft.com/office/officeart/2005/8/layout/hierarchy4"/>
    <dgm:cxn modelId="{272ECD56-5D7E-4770-B28E-63DDCA20F608}" type="presParOf" srcId="{47C3B83F-D143-4C32-9E69-7D5967677363}" destId="{D78491E6-BFB8-4BE4-94AB-5AAC63AF6BB5}" srcOrd="8" destOrd="0" presId="urn:microsoft.com/office/officeart/2005/8/layout/hierarchy4"/>
    <dgm:cxn modelId="{C9E86F44-A536-417C-8DE6-3092E020846E}" type="presParOf" srcId="{D78491E6-BFB8-4BE4-94AB-5AAC63AF6BB5}" destId="{AB84F904-8F5E-4D5A-B27C-E9E2B1EA0832}" srcOrd="0" destOrd="0" presId="urn:microsoft.com/office/officeart/2005/8/layout/hierarchy4"/>
    <dgm:cxn modelId="{58B1502C-9D22-4A10-8A5C-35F259B7C7D2}" type="presParOf" srcId="{D78491E6-BFB8-4BE4-94AB-5AAC63AF6BB5}" destId="{547C7D60-603C-46A3-8782-4ED1543C3985}" srcOrd="1" destOrd="0" presId="urn:microsoft.com/office/officeart/2005/8/layout/hierarchy4"/>
    <dgm:cxn modelId="{9302DF34-933E-4662-86A7-E24182C00A73}" type="presParOf" srcId="{47C3B83F-D143-4C32-9E69-7D5967677363}" destId="{81E89CF3-916B-46C3-8E96-02010024F8C9}" srcOrd="9" destOrd="0" presId="urn:microsoft.com/office/officeart/2005/8/layout/hierarchy4"/>
    <dgm:cxn modelId="{77947D5D-DC00-4E15-826A-9D73D446EA50}" type="presParOf" srcId="{47C3B83F-D143-4C32-9E69-7D5967677363}" destId="{68DB8D5E-8DC0-4A96-94DD-C1D411557B3B}" srcOrd="10" destOrd="0" presId="urn:microsoft.com/office/officeart/2005/8/layout/hierarchy4"/>
    <dgm:cxn modelId="{9FE42B1C-E9B7-4D1D-8203-F252F81998BC}" type="presParOf" srcId="{68DB8D5E-8DC0-4A96-94DD-C1D411557B3B}" destId="{FA4D0713-477D-4C3F-AEFF-835B71F468CF}" srcOrd="0" destOrd="0" presId="urn:microsoft.com/office/officeart/2005/8/layout/hierarchy4"/>
    <dgm:cxn modelId="{E83E209A-3DFF-44DC-B0E7-6571B238F582}" type="presParOf" srcId="{68DB8D5E-8DC0-4A96-94DD-C1D411557B3B}" destId="{9C3956E4-53CE-47A7-9946-483082E6FB17}" srcOrd="1" destOrd="0" presId="urn:microsoft.com/office/officeart/2005/8/layout/hierarchy4"/>
    <dgm:cxn modelId="{12DE6041-08C1-4254-8DEB-06100335EC48}" type="presParOf" srcId="{17EE2645-5B4D-4B32-A3D3-1ABDC2A014E3}" destId="{ACECD8E5-18AF-4E4A-90EA-6BBBDEAC5510}" srcOrd="1" destOrd="0" presId="urn:microsoft.com/office/officeart/2005/8/layout/hierarchy4"/>
    <dgm:cxn modelId="{81C80F9D-9E95-4A8E-93AA-66BF1DB26951}" type="presParOf" srcId="{17EE2645-5B4D-4B32-A3D3-1ABDC2A014E3}" destId="{C65E5CA2-D6DC-42EB-88EC-824BF8ADAB92}" srcOrd="2" destOrd="0" presId="urn:microsoft.com/office/officeart/2005/8/layout/hierarchy4"/>
    <dgm:cxn modelId="{29A2811E-1D70-4567-A6ED-AD5AAA3FF3D6}" type="presParOf" srcId="{C65E5CA2-D6DC-42EB-88EC-824BF8ADAB92}" destId="{DA76D61A-FD24-4F02-85AB-4178187D0F69}" srcOrd="0" destOrd="0" presId="urn:microsoft.com/office/officeart/2005/8/layout/hierarchy4"/>
    <dgm:cxn modelId="{EBD4EB18-7557-4807-8F53-2BD3761B2F4E}" type="presParOf" srcId="{C65E5CA2-D6DC-42EB-88EC-824BF8ADAB92}" destId="{58EF0134-F7C3-4057-AC55-035435A9228A}" srcOrd="1" destOrd="0" presId="urn:microsoft.com/office/officeart/2005/8/layout/hierarchy4"/>
    <dgm:cxn modelId="{515517AB-8D14-4813-A295-BE59E80753BA}" type="presParOf" srcId="{C65E5CA2-D6DC-42EB-88EC-824BF8ADAB92}" destId="{A8D2E43E-F833-49E6-9B94-17E6DA734A2D}" srcOrd="2" destOrd="0" presId="urn:microsoft.com/office/officeart/2005/8/layout/hierarchy4"/>
    <dgm:cxn modelId="{E837B2D7-CD0C-43E4-9480-19DDFE2235F2}" type="presParOf" srcId="{A8D2E43E-F833-49E6-9B94-17E6DA734A2D}" destId="{A9DAB110-49AD-451B-BF2D-AE0735529CB9}" srcOrd="0" destOrd="0" presId="urn:microsoft.com/office/officeart/2005/8/layout/hierarchy4"/>
    <dgm:cxn modelId="{6113CE2B-6CFA-4DCF-B20D-CE550EAE4C3C}" type="presParOf" srcId="{A9DAB110-49AD-451B-BF2D-AE0735529CB9}" destId="{AD9E1A3D-60AE-4005-AFAC-7FC1388CB943}" srcOrd="0" destOrd="0" presId="urn:microsoft.com/office/officeart/2005/8/layout/hierarchy4"/>
    <dgm:cxn modelId="{462665CB-792D-4A5A-BFD8-44AF641DD2A9}" type="presParOf" srcId="{A9DAB110-49AD-451B-BF2D-AE0735529CB9}" destId="{B83EB781-2011-440E-BE15-2FF046FF1C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4EC779-D6DC-49DE-8BB2-52E58EF6064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81F589-7210-40C5-9045-90E7C88CB56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b="1" dirty="0" smtClean="0"/>
            <a:t>Programme 967M</a:t>
          </a:r>
        </a:p>
      </dgm:t>
    </dgm:pt>
    <dgm:pt modelId="{1B1603A6-2A1E-4621-9B14-140879274A2F}" type="parTrans" cxnId="{EF8D9D3A-51B6-4838-8C72-774F2CA46851}">
      <dgm:prSet/>
      <dgm:spPr/>
      <dgm:t>
        <a:bodyPr/>
        <a:lstStyle/>
        <a:p>
          <a:endParaRPr lang="en-GB"/>
        </a:p>
      </dgm:t>
    </dgm:pt>
    <dgm:pt modelId="{DA3F63CC-441E-47C9-849B-814FA0E0C6F5}" type="sibTrans" cxnId="{EF8D9D3A-51B6-4838-8C72-774F2CA46851}">
      <dgm:prSet/>
      <dgm:spPr/>
      <dgm:t>
        <a:bodyPr/>
        <a:lstStyle/>
        <a:p>
          <a:endParaRPr lang="en-GB"/>
        </a:p>
      </dgm:t>
    </dgm:pt>
    <dgm:pt modelId="{E438B423-7CB3-436C-9378-1DABA3C51A3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400" b="1" dirty="0" smtClean="0"/>
            <a:t>S2R (H2020) </a:t>
          </a:r>
        </a:p>
        <a:p>
          <a:r>
            <a:rPr lang="en-GB" sz="2400" b="1" dirty="0" smtClean="0"/>
            <a:t>Co-Fin 450M</a:t>
          </a:r>
          <a:endParaRPr lang="en-GB" sz="2400" b="1" dirty="0"/>
        </a:p>
      </dgm:t>
    </dgm:pt>
    <dgm:pt modelId="{2DA15813-99F0-484D-B759-9CCD11CCF999}" type="parTrans" cxnId="{9311BEA7-364E-4936-98C7-87C58FB56678}">
      <dgm:prSet/>
      <dgm:spPr/>
      <dgm:t>
        <a:bodyPr/>
        <a:lstStyle/>
        <a:p>
          <a:endParaRPr lang="en-GB"/>
        </a:p>
      </dgm:t>
    </dgm:pt>
    <dgm:pt modelId="{3A71F284-0CE6-4612-BDD5-284151052F02}" type="sibTrans" cxnId="{9311BEA7-364E-4936-98C7-87C58FB56678}">
      <dgm:prSet/>
      <dgm:spPr/>
      <dgm:t>
        <a:bodyPr/>
        <a:lstStyle/>
        <a:p>
          <a:endParaRPr lang="en-GB"/>
        </a:p>
      </dgm:t>
    </dgm:pt>
    <dgm:pt modelId="{67BE398F-8045-4F7C-8C94-2162DA05A74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400" b="1" dirty="0" smtClean="0"/>
            <a:t>Railway Sector Net </a:t>
          </a:r>
        </a:p>
        <a:p>
          <a:r>
            <a:rPr lang="en-GB" sz="2400" b="1" dirty="0" smtClean="0"/>
            <a:t>Contribution 517M</a:t>
          </a:r>
          <a:endParaRPr lang="en-GB" sz="2400" b="1" dirty="0"/>
        </a:p>
      </dgm:t>
    </dgm:pt>
    <dgm:pt modelId="{81BA268A-8521-43D3-80FD-BFFF160EFE1E}" type="parTrans" cxnId="{10C597DF-53EF-40D3-8300-6E064CEB53D8}">
      <dgm:prSet/>
      <dgm:spPr/>
      <dgm:t>
        <a:bodyPr/>
        <a:lstStyle/>
        <a:p>
          <a:endParaRPr lang="en-GB"/>
        </a:p>
      </dgm:t>
    </dgm:pt>
    <dgm:pt modelId="{72B23E55-F03C-4419-95D2-2841FF7320D1}" type="sibTrans" cxnId="{10C597DF-53EF-40D3-8300-6E064CEB53D8}">
      <dgm:prSet/>
      <dgm:spPr/>
      <dgm:t>
        <a:bodyPr/>
        <a:lstStyle/>
        <a:p>
          <a:endParaRPr lang="en-GB"/>
        </a:p>
      </dgm:t>
    </dgm:pt>
    <dgm:pt modelId="{17EE2645-5B4D-4B32-A3D3-1ABDC2A014E3}" type="pres">
      <dgm:prSet presAssocID="{954EC779-D6DC-49DE-8BB2-52E58EF606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C3BDCC0-11FE-48C5-ADB9-1280CBF05AFE}" type="pres">
      <dgm:prSet presAssocID="{CB81F589-7210-40C5-9045-90E7C88CB56E}" presName="vertOne" presStyleCnt="0"/>
      <dgm:spPr/>
    </dgm:pt>
    <dgm:pt modelId="{06B42932-CA44-4B05-AFE4-53A492452D99}" type="pres">
      <dgm:prSet presAssocID="{CB81F589-7210-40C5-9045-90E7C88CB56E}" presName="txOne" presStyleLbl="node0" presStyleIdx="0" presStyleCnt="1" custLinFactNeighborY="-342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CB8988-A06B-4984-8CBE-DFBEDC8B8319}" type="pres">
      <dgm:prSet presAssocID="{CB81F589-7210-40C5-9045-90E7C88CB56E}" presName="parTransOne" presStyleCnt="0"/>
      <dgm:spPr/>
    </dgm:pt>
    <dgm:pt modelId="{D5BA759B-0DB6-43B0-A330-236140198D49}" type="pres">
      <dgm:prSet presAssocID="{CB81F589-7210-40C5-9045-90E7C88CB56E}" presName="horzOne" presStyleCnt="0"/>
      <dgm:spPr/>
    </dgm:pt>
    <dgm:pt modelId="{6536F5BB-FF61-4928-BEC6-9F3CFBCE2CDE}" type="pres">
      <dgm:prSet presAssocID="{E438B423-7CB3-436C-9378-1DABA3C51A3F}" presName="vertTwo" presStyleCnt="0"/>
      <dgm:spPr/>
    </dgm:pt>
    <dgm:pt modelId="{2C315172-5980-4C1F-9240-C76F65A2FCE1}" type="pres">
      <dgm:prSet presAssocID="{E438B423-7CB3-436C-9378-1DABA3C51A3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C42ED4-16F7-4C57-8FE2-51C14A9A62E0}" type="pres">
      <dgm:prSet presAssocID="{E438B423-7CB3-436C-9378-1DABA3C51A3F}" presName="horzTwo" presStyleCnt="0"/>
      <dgm:spPr/>
    </dgm:pt>
    <dgm:pt modelId="{CC08BB81-EB4B-4C83-9BE5-14BCEA83C6DF}" type="pres">
      <dgm:prSet presAssocID="{3A71F284-0CE6-4612-BDD5-284151052F02}" presName="sibSpaceTwo" presStyleCnt="0"/>
      <dgm:spPr/>
    </dgm:pt>
    <dgm:pt modelId="{5F236586-25BC-4DE2-8521-0B28C4E96E98}" type="pres">
      <dgm:prSet presAssocID="{67BE398F-8045-4F7C-8C94-2162DA05A746}" presName="vertTwo" presStyleCnt="0"/>
      <dgm:spPr/>
    </dgm:pt>
    <dgm:pt modelId="{6E02F980-15ED-49DE-8E98-9288109A97F4}" type="pres">
      <dgm:prSet presAssocID="{67BE398F-8045-4F7C-8C94-2162DA05A74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B1367C-AB21-49D1-B4BC-ADDB058EFEB9}" type="pres">
      <dgm:prSet presAssocID="{67BE398F-8045-4F7C-8C94-2162DA05A746}" presName="horzTwo" presStyleCnt="0"/>
      <dgm:spPr/>
    </dgm:pt>
  </dgm:ptLst>
  <dgm:cxnLst>
    <dgm:cxn modelId="{E91FB5FD-274A-40E6-9D54-D4155120E49E}" type="presOf" srcId="{954EC779-D6DC-49DE-8BB2-52E58EF6064F}" destId="{17EE2645-5B4D-4B32-A3D3-1ABDC2A014E3}" srcOrd="0" destOrd="0" presId="urn:microsoft.com/office/officeart/2005/8/layout/hierarchy4"/>
    <dgm:cxn modelId="{67EBFEE3-DDD5-4354-977B-999F46844DDE}" type="presOf" srcId="{CB81F589-7210-40C5-9045-90E7C88CB56E}" destId="{06B42932-CA44-4B05-AFE4-53A492452D99}" srcOrd="0" destOrd="0" presId="urn:microsoft.com/office/officeart/2005/8/layout/hierarchy4"/>
    <dgm:cxn modelId="{9311BEA7-364E-4936-98C7-87C58FB56678}" srcId="{CB81F589-7210-40C5-9045-90E7C88CB56E}" destId="{E438B423-7CB3-436C-9378-1DABA3C51A3F}" srcOrd="0" destOrd="0" parTransId="{2DA15813-99F0-484D-B759-9CCD11CCF999}" sibTransId="{3A71F284-0CE6-4612-BDD5-284151052F02}"/>
    <dgm:cxn modelId="{43E748CB-1170-4D4D-9B73-C1CC48D02B69}" type="presOf" srcId="{E438B423-7CB3-436C-9378-1DABA3C51A3F}" destId="{2C315172-5980-4C1F-9240-C76F65A2FCE1}" srcOrd="0" destOrd="0" presId="urn:microsoft.com/office/officeart/2005/8/layout/hierarchy4"/>
    <dgm:cxn modelId="{10C597DF-53EF-40D3-8300-6E064CEB53D8}" srcId="{CB81F589-7210-40C5-9045-90E7C88CB56E}" destId="{67BE398F-8045-4F7C-8C94-2162DA05A746}" srcOrd="1" destOrd="0" parTransId="{81BA268A-8521-43D3-80FD-BFFF160EFE1E}" sibTransId="{72B23E55-F03C-4419-95D2-2841FF7320D1}"/>
    <dgm:cxn modelId="{EF8D9D3A-51B6-4838-8C72-774F2CA46851}" srcId="{954EC779-D6DC-49DE-8BB2-52E58EF6064F}" destId="{CB81F589-7210-40C5-9045-90E7C88CB56E}" srcOrd="0" destOrd="0" parTransId="{1B1603A6-2A1E-4621-9B14-140879274A2F}" sibTransId="{DA3F63CC-441E-47C9-849B-814FA0E0C6F5}"/>
    <dgm:cxn modelId="{ED37A38C-2CC5-4244-A27F-66215235EECC}" type="presOf" srcId="{67BE398F-8045-4F7C-8C94-2162DA05A746}" destId="{6E02F980-15ED-49DE-8E98-9288109A97F4}" srcOrd="0" destOrd="0" presId="urn:microsoft.com/office/officeart/2005/8/layout/hierarchy4"/>
    <dgm:cxn modelId="{9067AB77-0C86-49FC-991F-93A4CA559BE9}" type="presParOf" srcId="{17EE2645-5B4D-4B32-A3D3-1ABDC2A014E3}" destId="{0C3BDCC0-11FE-48C5-ADB9-1280CBF05AFE}" srcOrd="0" destOrd="0" presId="urn:microsoft.com/office/officeart/2005/8/layout/hierarchy4"/>
    <dgm:cxn modelId="{B8C66262-A559-4D82-BDA5-81BE54BBB8BE}" type="presParOf" srcId="{0C3BDCC0-11FE-48C5-ADB9-1280CBF05AFE}" destId="{06B42932-CA44-4B05-AFE4-53A492452D99}" srcOrd="0" destOrd="0" presId="urn:microsoft.com/office/officeart/2005/8/layout/hierarchy4"/>
    <dgm:cxn modelId="{0A329B23-0A43-4A50-A8C2-1A6BDAFA21A0}" type="presParOf" srcId="{0C3BDCC0-11FE-48C5-ADB9-1280CBF05AFE}" destId="{93CB8988-A06B-4984-8CBE-DFBEDC8B8319}" srcOrd="1" destOrd="0" presId="urn:microsoft.com/office/officeart/2005/8/layout/hierarchy4"/>
    <dgm:cxn modelId="{B7DB04F3-B1CE-4F67-B9BF-51E69E1589C0}" type="presParOf" srcId="{0C3BDCC0-11FE-48C5-ADB9-1280CBF05AFE}" destId="{D5BA759B-0DB6-43B0-A330-236140198D49}" srcOrd="2" destOrd="0" presId="urn:microsoft.com/office/officeart/2005/8/layout/hierarchy4"/>
    <dgm:cxn modelId="{2E94AE95-35B7-474B-AF1A-90F9D33F6ACE}" type="presParOf" srcId="{D5BA759B-0DB6-43B0-A330-236140198D49}" destId="{6536F5BB-FF61-4928-BEC6-9F3CFBCE2CDE}" srcOrd="0" destOrd="0" presId="urn:microsoft.com/office/officeart/2005/8/layout/hierarchy4"/>
    <dgm:cxn modelId="{9B641642-2374-4042-89B9-090BA8E611C5}" type="presParOf" srcId="{6536F5BB-FF61-4928-BEC6-9F3CFBCE2CDE}" destId="{2C315172-5980-4C1F-9240-C76F65A2FCE1}" srcOrd="0" destOrd="0" presId="urn:microsoft.com/office/officeart/2005/8/layout/hierarchy4"/>
    <dgm:cxn modelId="{4841B336-F6A8-4FA2-AAA8-1DC6298E8212}" type="presParOf" srcId="{6536F5BB-FF61-4928-BEC6-9F3CFBCE2CDE}" destId="{01C42ED4-16F7-4C57-8FE2-51C14A9A62E0}" srcOrd="1" destOrd="0" presId="urn:microsoft.com/office/officeart/2005/8/layout/hierarchy4"/>
    <dgm:cxn modelId="{DDFAB454-3E7C-4A8D-A68D-547A339CF592}" type="presParOf" srcId="{D5BA759B-0DB6-43B0-A330-236140198D49}" destId="{CC08BB81-EB4B-4C83-9BE5-14BCEA83C6DF}" srcOrd="1" destOrd="0" presId="urn:microsoft.com/office/officeart/2005/8/layout/hierarchy4"/>
    <dgm:cxn modelId="{760DBC1D-287B-4E7E-AEC0-49A9C692ED62}" type="presParOf" srcId="{D5BA759B-0DB6-43B0-A330-236140198D49}" destId="{5F236586-25BC-4DE2-8521-0B28C4E96E98}" srcOrd="2" destOrd="0" presId="urn:microsoft.com/office/officeart/2005/8/layout/hierarchy4"/>
    <dgm:cxn modelId="{85E850F9-B759-418E-86A8-E906E858CA24}" type="presParOf" srcId="{5F236586-25BC-4DE2-8521-0B28C4E96E98}" destId="{6E02F980-15ED-49DE-8E98-9288109A97F4}" srcOrd="0" destOrd="0" presId="urn:microsoft.com/office/officeart/2005/8/layout/hierarchy4"/>
    <dgm:cxn modelId="{8A87A5A4-1F41-4D92-B560-EDF76429A5F4}" type="presParOf" srcId="{5F236586-25BC-4DE2-8521-0B28C4E96E98}" destId="{11B1367C-AB21-49D1-B4BC-ADDB058EFE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86393-21B2-4067-A430-5183B3383132}">
      <dsp:nvSpPr>
        <dsp:cNvPr id="0" name=""/>
        <dsp:cNvSpPr/>
      </dsp:nvSpPr>
      <dsp:spPr>
        <a:xfrm>
          <a:off x="2432400" y="0"/>
          <a:ext cx="3434648" cy="1881002"/>
        </a:xfrm>
        <a:prstGeom prst="trapezoid">
          <a:avLst>
            <a:gd name="adj" fmla="val 9129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spc="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spc="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spc="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pc="0" baseline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S2R Regulation</a:t>
          </a:r>
          <a:endParaRPr lang="nl-BE" sz="1800" kern="1200" dirty="0">
            <a:solidFill>
              <a:schemeClr val="bg1"/>
            </a:solidFill>
          </a:endParaRPr>
        </a:p>
      </dsp:txBody>
      <dsp:txXfrm>
        <a:off x="2432400" y="0"/>
        <a:ext cx="3434648" cy="1881002"/>
      </dsp:txXfrm>
    </dsp:sp>
    <dsp:sp modelId="{A2DE86C0-338E-42A9-B88E-BBC730E2CCED}">
      <dsp:nvSpPr>
        <dsp:cNvPr id="0" name=""/>
        <dsp:cNvSpPr/>
      </dsp:nvSpPr>
      <dsp:spPr>
        <a:xfrm>
          <a:off x="1494449" y="1881002"/>
          <a:ext cx="5310550" cy="1027347"/>
        </a:xfrm>
        <a:prstGeom prst="trapezoid">
          <a:avLst>
            <a:gd name="adj" fmla="val 91298"/>
          </a:avLst>
        </a:prstGeom>
        <a:solidFill>
          <a:schemeClr val="accent2">
            <a:hueOff val="348340"/>
            <a:satOff val="-4636"/>
            <a:lumOff val="-106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 smtClean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S2R Master Plan</a:t>
          </a:r>
          <a:endParaRPr lang="nl-BE" sz="1800" kern="1200" dirty="0">
            <a:solidFill>
              <a:schemeClr val="bg1"/>
            </a:solidFill>
          </a:endParaRPr>
        </a:p>
      </dsp:txBody>
      <dsp:txXfrm>
        <a:off x="2423796" y="1881002"/>
        <a:ext cx="3451857" cy="1027347"/>
      </dsp:txXfrm>
    </dsp:sp>
    <dsp:sp modelId="{1B3B0D87-30D7-43B3-B77E-29B63EF2029B}">
      <dsp:nvSpPr>
        <dsp:cNvPr id="0" name=""/>
        <dsp:cNvSpPr/>
      </dsp:nvSpPr>
      <dsp:spPr>
        <a:xfrm>
          <a:off x="771336" y="2908349"/>
          <a:ext cx="6756777" cy="792033"/>
        </a:xfrm>
        <a:prstGeom prst="trapezoid">
          <a:avLst>
            <a:gd name="adj" fmla="val 91298"/>
          </a:avLst>
        </a:prstGeom>
        <a:solidFill>
          <a:schemeClr val="accent2">
            <a:hueOff val="696681"/>
            <a:satOff val="-9273"/>
            <a:lumOff val="-213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 smtClean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S2R Multiannual Action Plan</a:t>
          </a:r>
          <a:endParaRPr lang="nl-BE" sz="1800" kern="1200" dirty="0">
            <a:solidFill>
              <a:schemeClr val="bg1"/>
            </a:solidFill>
          </a:endParaRPr>
        </a:p>
      </dsp:txBody>
      <dsp:txXfrm>
        <a:off x="1953772" y="2908349"/>
        <a:ext cx="4391905" cy="792033"/>
      </dsp:txXfrm>
    </dsp:sp>
    <dsp:sp modelId="{660DD320-DA16-436C-B7E6-9E95706E0FA8}">
      <dsp:nvSpPr>
        <dsp:cNvPr id="0" name=""/>
        <dsp:cNvSpPr/>
      </dsp:nvSpPr>
      <dsp:spPr>
        <a:xfrm>
          <a:off x="0" y="3700383"/>
          <a:ext cx="8299450" cy="844852"/>
        </a:xfrm>
        <a:prstGeom prst="trapezoid">
          <a:avLst>
            <a:gd name="adj" fmla="val 91298"/>
          </a:avLst>
        </a:prstGeom>
        <a:solidFill>
          <a:schemeClr val="accent2">
            <a:hueOff val="1045021"/>
            <a:satOff val="-13909"/>
            <a:lumOff val="-3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S2R Annual Work Plans</a:t>
          </a:r>
          <a:endParaRPr lang="en-GB" sz="1800" b="1" kern="1200" noProof="0" dirty="0">
            <a:solidFill>
              <a:schemeClr val="bg1"/>
            </a:solidFill>
            <a:latin typeface="Verdana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52403" y="3700383"/>
        <a:ext cx="5394642" cy="84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D7FDB-1F5A-4C26-9EBF-A0F33E2BA6DB}">
      <dsp:nvSpPr>
        <dsp:cNvPr id="0" name=""/>
        <dsp:cNvSpPr/>
      </dsp:nvSpPr>
      <dsp:spPr>
        <a:xfrm>
          <a:off x="756559" y="578429"/>
          <a:ext cx="3796970" cy="3796970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2C5E1-E1BE-444A-8734-E09738FDFC0B}">
      <dsp:nvSpPr>
        <dsp:cNvPr id="0" name=""/>
        <dsp:cNvSpPr/>
      </dsp:nvSpPr>
      <dsp:spPr>
        <a:xfrm>
          <a:off x="773100" y="524770"/>
          <a:ext cx="3796970" cy="3796970"/>
        </a:xfrm>
        <a:prstGeom prst="blockArc">
          <a:avLst>
            <a:gd name="adj1" fmla="val 7597473"/>
            <a:gd name="adj2" fmla="val 11775909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8943-17BF-47F7-9913-3E2739946E70}">
      <dsp:nvSpPr>
        <dsp:cNvPr id="0" name=""/>
        <dsp:cNvSpPr/>
      </dsp:nvSpPr>
      <dsp:spPr>
        <a:xfrm>
          <a:off x="801828" y="546561"/>
          <a:ext cx="3796970" cy="3796970"/>
        </a:xfrm>
        <a:prstGeom prst="blockArc">
          <a:avLst>
            <a:gd name="adj1" fmla="val 3342627"/>
            <a:gd name="adj2" fmla="val 7664314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1132E-A2FD-44AB-9CE0-23C7A8786480}">
      <dsp:nvSpPr>
        <dsp:cNvPr id="0" name=""/>
        <dsp:cNvSpPr/>
      </dsp:nvSpPr>
      <dsp:spPr>
        <a:xfrm>
          <a:off x="756559" y="589744"/>
          <a:ext cx="3796970" cy="3796970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75BAC-202F-4724-A025-528901E40F8B}">
      <dsp:nvSpPr>
        <dsp:cNvPr id="0" name=""/>
        <dsp:cNvSpPr/>
      </dsp:nvSpPr>
      <dsp:spPr>
        <a:xfrm>
          <a:off x="756559" y="578429"/>
          <a:ext cx="3796970" cy="3796970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D0C0E-E943-4B97-9FE2-979AFC319177}">
      <dsp:nvSpPr>
        <dsp:cNvPr id="0" name=""/>
        <dsp:cNvSpPr/>
      </dsp:nvSpPr>
      <dsp:spPr>
        <a:xfrm>
          <a:off x="1782370" y="1588077"/>
          <a:ext cx="1745350" cy="177767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a. Overcome R&amp;I fragmentation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b. Support the market uptake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c. Implement innovative solutions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2037971" y="1848411"/>
        <a:ext cx="1234148" cy="1257006"/>
      </dsp:txXfrm>
    </dsp:sp>
    <dsp:sp modelId="{17F3EF0C-8F12-4DE3-8D1D-FF31C2A80DC8}">
      <dsp:nvSpPr>
        <dsp:cNvPr id="0" name=""/>
        <dsp:cNvSpPr/>
      </dsp:nvSpPr>
      <dsp:spPr>
        <a:xfrm>
          <a:off x="1906323" y="-104709"/>
          <a:ext cx="1497444" cy="1454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Focused, coordinated, LT investment in R&amp;I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2125619" y="108260"/>
        <a:ext cx="1058852" cy="1028305"/>
      </dsp:txXfrm>
    </dsp:sp>
    <dsp:sp modelId="{A0A19B42-FCD0-4A32-AC67-54A2A18F5CB6}">
      <dsp:nvSpPr>
        <dsp:cNvPr id="0" name=""/>
        <dsp:cNvSpPr/>
      </dsp:nvSpPr>
      <dsp:spPr>
        <a:xfrm>
          <a:off x="3728459" y="1225846"/>
          <a:ext cx="1380645" cy="1355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Increase leverage effect of EU funding</a:t>
          </a:r>
          <a:endParaRPr lang="en-US" sz="1200" b="1" kern="1200" dirty="0">
            <a:solidFill>
              <a:schemeClr val="tx2"/>
            </a:solidFill>
          </a:endParaRPr>
        </a:p>
      </dsp:txBody>
      <dsp:txXfrm>
        <a:off x="3930650" y="1424426"/>
        <a:ext cx="976263" cy="958830"/>
      </dsp:txXfrm>
    </dsp:sp>
    <dsp:sp modelId="{64A5EC54-A770-4734-AEF6-8B6B07CFDA0F}">
      <dsp:nvSpPr>
        <dsp:cNvPr id="0" name=""/>
        <dsp:cNvSpPr/>
      </dsp:nvSpPr>
      <dsp:spPr>
        <a:xfrm>
          <a:off x="3063110" y="3283122"/>
          <a:ext cx="1363968" cy="1388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Stakeholders sustained networks and knowledge exchange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3262858" y="3486424"/>
        <a:ext cx="964472" cy="981628"/>
      </dsp:txXfrm>
    </dsp:sp>
    <dsp:sp modelId="{63E4E460-92B4-45AA-AE8B-A612379F595C}">
      <dsp:nvSpPr>
        <dsp:cNvPr id="0" name=""/>
        <dsp:cNvSpPr/>
      </dsp:nvSpPr>
      <dsp:spPr>
        <a:xfrm>
          <a:off x="815309" y="3175403"/>
          <a:ext cx="1499875" cy="1472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System-wide approach to innovation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1034961" y="3391032"/>
        <a:ext cx="1060571" cy="1041152"/>
      </dsp:txXfrm>
    </dsp:sp>
    <dsp:sp modelId="{9A2E4DE9-7C89-419E-AEAE-86C4F97C4F75}">
      <dsp:nvSpPr>
        <dsp:cNvPr id="0" name=""/>
        <dsp:cNvSpPr/>
      </dsp:nvSpPr>
      <dsp:spPr>
        <a:xfrm>
          <a:off x="147479" y="1225846"/>
          <a:ext cx="1487657" cy="1355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Operational performance &amp; cost-effectiveness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365341" y="1424426"/>
        <a:ext cx="1051933" cy="958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F8165-4A90-46DD-B060-0976D8714093}">
      <dsp:nvSpPr>
        <dsp:cNvPr id="0" name=""/>
        <dsp:cNvSpPr/>
      </dsp:nvSpPr>
      <dsp:spPr>
        <a:xfrm>
          <a:off x="5226" y="113218"/>
          <a:ext cx="5961060" cy="93296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IPs 777 M </a:t>
          </a:r>
          <a:endParaRPr lang="en-GB" sz="2200" b="1" kern="1200" dirty="0"/>
        </a:p>
      </dsp:txBody>
      <dsp:txXfrm>
        <a:off x="32552" y="140544"/>
        <a:ext cx="5906408" cy="878315"/>
      </dsp:txXfrm>
    </dsp:sp>
    <dsp:sp modelId="{6CE51B6D-17FC-456E-BA01-57BB510FBD9F}">
      <dsp:nvSpPr>
        <dsp:cNvPr id="0" name=""/>
        <dsp:cNvSpPr/>
      </dsp:nvSpPr>
      <dsp:spPr>
        <a:xfrm>
          <a:off x="5226" y="1116337"/>
          <a:ext cx="928514" cy="9677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IP1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225M</a:t>
          </a:r>
          <a:endParaRPr lang="en-GB" sz="2000" b="1" kern="1200" dirty="0"/>
        </a:p>
      </dsp:txBody>
      <dsp:txXfrm>
        <a:off x="32421" y="1143532"/>
        <a:ext cx="874124" cy="913398"/>
      </dsp:txXfrm>
    </dsp:sp>
    <dsp:sp modelId="{B6AEAE7C-5672-4C17-8F09-AC03D7A7D8B4}">
      <dsp:nvSpPr>
        <dsp:cNvPr id="0" name=""/>
        <dsp:cNvSpPr/>
      </dsp:nvSpPr>
      <dsp:spPr>
        <a:xfrm>
          <a:off x="1011735" y="1116337"/>
          <a:ext cx="928514" cy="9677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IP2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195M</a:t>
          </a:r>
          <a:endParaRPr lang="en-GB" sz="2000" b="1" kern="1200" dirty="0"/>
        </a:p>
      </dsp:txBody>
      <dsp:txXfrm>
        <a:off x="1038930" y="1143532"/>
        <a:ext cx="874124" cy="913398"/>
      </dsp:txXfrm>
    </dsp:sp>
    <dsp:sp modelId="{257A3E65-9452-4C4F-9548-4ABBCB8B79B2}">
      <dsp:nvSpPr>
        <dsp:cNvPr id="0" name=""/>
        <dsp:cNvSpPr/>
      </dsp:nvSpPr>
      <dsp:spPr>
        <a:xfrm>
          <a:off x="2018245" y="1116337"/>
          <a:ext cx="928514" cy="9677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IP3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153M</a:t>
          </a:r>
          <a:endParaRPr lang="en-GB" sz="2000" b="1" kern="1200" dirty="0"/>
        </a:p>
      </dsp:txBody>
      <dsp:txXfrm>
        <a:off x="2045440" y="1143532"/>
        <a:ext cx="874124" cy="913398"/>
      </dsp:txXfrm>
    </dsp:sp>
    <dsp:sp modelId="{64F5D098-A481-4051-A98B-4368C72278F4}">
      <dsp:nvSpPr>
        <dsp:cNvPr id="0" name=""/>
        <dsp:cNvSpPr/>
      </dsp:nvSpPr>
      <dsp:spPr>
        <a:xfrm>
          <a:off x="3024754" y="1116337"/>
          <a:ext cx="928514" cy="9677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IP4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86M</a:t>
          </a:r>
          <a:endParaRPr lang="en-GB" sz="2000" b="1" kern="1200" dirty="0"/>
        </a:p>
      </dsp:txBody>
      <dsp:txXfrm>
        <a:off x="3051949" y="1143532"/>
        <a:ext cx="874124" cy="913398"/>
      </dsp:txXfrm>
    </dsp:sp>
    <dsp:sp modelId="{AB84F904-8F5E-4D5A-B27C-E9E2B1EA0832}">
      <dsp:nvSpPr>
        <dsp:cNvPr id="0" name=""/>
        <dsp:cNvSpPr/>
      </dsp:nvSpPr>
      <dsp:spPr>
        <a:xfrm>
          <a:off x="4031263" y="1116337"/>
          <a:ext cx="928514" cy="9677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IP5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83M</a:t>
          </a:r>
          <a:endParaRPr lang="en-GB" sz="2000" b="1" kern="1200" dirty="0"/>
        </a:p>
      </dsp:txBody>
      <dsp:txXfrm>
        <a:off x="4058458" y="1143532"/>
        <a:ext cx="874124" cy="913398"/>
      </dsp:txXfrm>
    </dsp:sp>
    <dsp:sp modelId="{FA4D0713-477D-4C3F-AEFF-835B71F468CF}">
      <dsp:nvSpPr>
        <dsp:cNvPr id="0" name=""/>
        <dsp:cNvSpPr/>
      </dsp:nvSpPr>
      <dsp:spPr>
        <a:xfrm>
          <a:off x="5037772" y="1116337"/>
          <a:ext cx="928514" cy="9677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CCA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35M</a:t>
          </a:r>
          <a:endParaRPr lang="en-GB" sz="2400" b="1" kern="1200" dirty="0"/>
        </a:p>
      </dsp:txBody>
      <dsp:txXfrm>
        <a:off x="5064967" y="1143532"/>
        <a:ext cx="874124" cy="913398"/>
      </dsp:txXfrm>
    </dsp:sp>
    <dsp:sp modelId="{DA76D61A-FD24-4F02-85AB-4178187D0F69}">
      <dsp:nvSpPr>
        <dsp:cNvPr id="0" name=""/>
        <dsp:cNvSpPr/>
      </dsp:nvSpPr>
      <dsp:spPr>
        <a:xfrm>
          <a:off x="6122277" y="108944"/>
          <a:ext cx="928514" cy="93682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IKAA 163M</a:t>
          </a:r>
          <a:endParaRPr lang="en-GB" sz="2200" b="1" kern="1200" dirty="0"/>
        </a:p>
      </dsp:txBody>
      <dsp:txXfrm>
        <a:off x="6149472" y="136139"/>
        <a:ext cx="874124" cy="882438"/>
      </dsp:txXfrm>
    </dsp:sp>
    <dsp:sp modelId="{AD9E1A3D-60AE-4005-AFAC-7FC1388CB943}">
      <dsp:nvSpPr>
        <dsp:cNvPr id="0" name=""/>
        <dsp:cNvSpPr/>
      </dsp:nvSpPr>
      <dsp:spPr>
        <a:xfrm>
          <a:off x="6122277" y="1120199"/>
          <a:ext cx="928514" cy="9677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Other 27M</a:t>
          </a:r>
          <a:endParaRPr lang="en-GB" sz="2000" b="1" kern="1200" dirty="0"/>
        </a:p>
      </dsp:txBody>
      <dsp:txXfrm>
        <a:off x="6149472" y="1147394"/>
        <a:ext cx="874124" cy="913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42932-CA44-4B05-AFE4-53A492452D99}">
      <dsp:nvSpPr>
        <dsp:cNvPr id="0" name=""/>
        <dsp:cNvSpPr/>
      </dsp:nvSpPr>
      <dsp:spPr>
        <a:xfrm>
          <a:off x="2604" y="0"/>
          <a:ext cx="7051574" cy="91753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/>
            <a:t>Programme 967M</a:t>
          </a:r>
        </a:p>
      </dsp:txBody>
      <dsp:txXfrm>
        <a:off x="29478" y="26874"/>
        <a:ext cx="6997826" cy="863791"/>
      </dsp:txXfrm>
    </dsp:sp>
    <dsp:sp modelId="{2C315172-5980-4C1F-9240-C76F65A2FCE1}">
      <dsp:nvSpPr>
        <dsp:cNvPr id="0" name=""/>
        <dsp:cNvSpPr/>
      </dsp:nvSpPr>
      <dsp:spPr>
        <a:xfrm>
          <a:off x="2604" y="1098030"/>
          <a:ext cx="3383672" cy="91753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S2R (H2020)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Co-Fin 450M</a:t>
          </a:r>
          <a:endParaRPr lang="en-GB" sz="2400" b="1" kern="1200" dirty="0"/>
        </a:p>
      </dsp:txBody>
      <dsp:txXfrm>
        <a:off x="29478" y="1124904"/>
        <a:ext cx="3329924" cy="863791"/>
      </dsp:txXfrm>
    </dsp:sp>
    <dsp:sp modelId="{6E02F980-15ED-49DE-8E98-9288109A97F4}">
      <dsp:nvSpPr>
        <dsp:cNvPr id="0" name=""/>
        <dsp:cNvSpPr/>
      </dsp:nvSpPr>
      <dsp:spPr>
        <a:xfrm>
          <a:off x="3670506" y="1098030"/>
          <a:ext cx="3383672" cy="91753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Railway Sector Net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Contribution 517M</a:t>
          </a:r>
          <a:endParaRPr lang="en-GB" sz="2400" b="1" kern="1200" dirty="0"/>
        </a:p>
      </dsp:txBody>
      <dsp:txXfrm>
        <a:off x="3697380" y="1124904"/>
        <a:ext cx="3329924" cy="863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852068-1A5D-E04D-A5D0-C3D1F86FB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466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64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274F16-EAB9-2C4B-BD63-D097506D81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9B3A074-F274-0A49-8085-8AB11B2906A5}" type="slidenum">
              <a:rPr lang="en-GB" altLang="en-US">
                <a:solidFill>
                  <a:srgbClr val="000000"/>
                </a:solidFill>
                <a:latin typeface="Calibri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076F23C-F4B0-FF41-AE05-5CA02E7DDEA9}" type="slidenum">
              <a:rPr lang="en-GB" altLang="en-US">
                <a:solidFill>
                  <a:srgbClr val="000000"/>
                </a:solidFill>
                <a:latin typeface="Calibri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A23F8A-ADCF-294D-B9DF-47F2D00A600E}" type="slidenum">
              <a:rPr lang="en-GB" altLang="en-US">
                <a:solidFill>
                  <a:srgbClr val="000000"/>
                </a:solidFill>
                <a:latin typeface="Calibri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90712FA-7D09-0747-A4FB-252E10409637}" type="slidenum">
              <a:rPr lang="en-GB" altLang="en-US">
                <a:solidFill>
                  <a:srgbClr val="000000"/>
                </a:solidFill>
                <a:latin typeface="Calibri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 altLang="en-US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69938" indent="-295275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84275" indent="-236538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58938" indent="-236538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132013" indent="-236538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fld id="{CEDA4EB5-1337-7947-9377-AEC3AB3BE221}" type="slidenum">
              <a:rPr lang="en-US" altLang="en-US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25144"/>
            <a:ext cx="12192000" cy="830997"/>
          </a:xfrm>
          <a:prstGeom prst="rect">
            <a:avLst/>
          </a:prstGeom>
          <a:solidFill>
            <a:srgbClr val="27213F"/>
          </a:solidFill>
        </p:spPr>
        <p:txBody>
          <a:bodyPr wrap="square" rtlCol="0">
            <a:spAutoFit/>
          </a:bodyPr>
          <a:lstStyle>
            <a:lvl1pPr>
              <a:defRPr lang="nl-NL" sz="4800" b="1" u="none" baseline="0" dirty="0">
                <a:solidFill>
                  <a:schemeClr val="bg1"/>
                </a:solidFill>
                <a:latin typeface="PFDinTextPro-Bold" charset="0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828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just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11040201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24418" y="1844824"/>
            <a:ext cx="11040533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0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288022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7692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41255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83338" y="1851025"/>
          <a:ext cx="4683125" cy="3897313"/>
        </p:xfrm>
        <a:graphic>
          <a:graphicData uri="http://schemas.openxmlformats.org/drawingml/2006/table">
            <a:tbl>
              <a:tblPr/>
              <a:tblGrid>
                <a:gridCol w="869950"/>
                <a:gridCol w="954087"/>
                <a:gridCol w="952500"/>
                <a:gridCol w="954088"/>
                <a:gridCol w="952500"/>
              </a:tblGrid>
              <a:tr h="6365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6731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90369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24025" y="3789363"/>
          <a:ext cx="8856663" cy="1828800"/>
        </p:xfrm>
        <a:graphic>
          <a:graphicData uri="http://schemas.openxmlformats.org/drawingml/2006/table">
            <a:tbl>
              <a:tblPr/>
              <a:tblGrid>
                <a:gridCol w="2511425"/>
                <a:gridCol w="1585913"/>
                <a:gridCol w="1587500"/>
                <a:gridCol w="1585912"/>
                <a:gridCol w="1585913"/>
              </a:tblGrid>
              <a:tr h="3603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94913" y="907329"/>
            <a:ext cx="10909491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 smtClean="0"/>
              <a:t>TITLE AREA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9017" y="2452679"/>
            <a:ext cx="1090538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4783" y="3078163"/>
            <a:ext cx="10909620" cy="26550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32177" y="2279650"/>
            <a:ext cx="10916355" cy="0"/>
          </a:xfrm>
          <a:prstGeom prst="line">
            <a:avLst/>
          </a:prstGeom>
          <a:ln w="635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9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32177" y="2279650"/>
            <a:ext cx="10916355" cy="0"/>
          </a:xfrm>
          <a:prstGeom prst="line">
            <a:avLst/>
          </a:prstGeom>
          <a:ln w="635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2" y="908720"/>
            <a:ext cx="11041225" cy="489654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8" y="1835870"/>
            <a:ext cx="11040533" cy="25193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0"/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02496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1255" y="2470308"/>
            <a:ext cx="50292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Calibri"/>
                <a:cs typeface="Calibri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Calibri"/>
                <a:cs typeface="Calibri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Calibri"/>
                <a:cs typeface="Calibri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285750" indent="-285750"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1835870"/>
            <a:ext cx="11040533" cy="382537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6229" y="18864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2564904"/>
            <a:ext cx="11040533" cy="316835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lnSpc>
                <a:spcPct val="100000"/>
              </a:lnSpc>
              <a:buFont typeface="Arial"/>
              <a:buChar char="•"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3391" y="1844824"/>
            <a:ext cx="11041228" cy="7200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828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just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11040201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24418" y="1844824"/>
            <a:ext cx="11040533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0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288022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7692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41255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83338" y="1851025"/>
          <a:ext cx="4683125" cy="3897313"/>
        </p:xfrm>
        <a:graphic>
          <a:graphicData uri="http://schemas.openxmlformats.org/drawingml/2006/table">
            <a:tbl>
              <a:tblPr/>
              <a:tblGrid>
                <a:gridCol w="869950"/>
                <a:gridCol w="954087"/>
                <a:gridCol w="952500"/>
                <a:gridCol w="954088"/>
                <a:gridCol w="952500"/>
              </a:tblGrid>
              <a:tr h="6365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6731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90369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24025" y="3789363"/>
          <a:ext cx="8856663" cy="1828800"/>
        </p:xfrm>
        <a:graphic>
          <a:graphicData uri="http://schemas.openxmlformats.org/drawingml/2006/table">
            <a:tbl>
              <a:tblPr/>
              <a:tblGrid>
                <a:gridCol w="2511425"/>
                <a:gridCol w="1585913"/>
                <a:gridCol w="1587500"/>
                <a:gridCol w="1585912"/>
                <a:gridCol w="1585913"/>
              </a:tblGrid>
              <a:tr h="3603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94913" y="907329"/>
            <a:ext cx="10909491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 smtClean="0"/>
              <a:t>TITLE AREA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9017" y="2452679"/>
            <a:ext cx="1090538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4783" y="3078163"/>
            <a:ext cx="10909620" cy="26550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2" y="908720"/>
            <a:ext cx="11041225" cy="489654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9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94914" y="907329"/>
            <a:ext cx="11107901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 smtClean="0"/>
              <a:t>TITLE AREA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6264812" y="2126074"/>
            <a:ext cx="5438003" cy="360718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9018" y="1599260"/>
            <a:ext cx="11103797" cy="413926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 Masr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4914" y="2126075"/>
            <a:ext cx="5368180" cy="36071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8" y="1835870"/>
            <a:ext cx="11040533" cy="25193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0"/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02496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1255" y="2470308"/>
            <a:ext cx="50292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Calibri"/>
                <a:cs typeface="Calibri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Calibri"/>
                <a:cs typeface="Calibri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Calibri"/>
                <a:cs typeface="Calibri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285750" indent="-285750"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1835870"/>
            <a:ext cx="11040533" cy="382537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2564904"/>
            <a:ext cx="11040533" cy="316835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lnSpc>
                <a:spcPct val="100000"/>
              </a:lnSpc>
              <a:buFont typeface="Arial"/>
              <a:buChar char="•"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3391" y="1844824"/>
            <a:ext cx="11041228" cy="7200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22" Type="http://schemas.openxmlformats.org/officeDocument/2006/relationships/image" Target="../media/image2.emf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2.xml"/><Relationship Id="rId22" Type="http://schemas.openxmlformats.org/officeDocument/2006/relationships/theme" Target="../theme/theme3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628650"/>
            <a:ext cx="6940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5000" kern="1200" dirty="0">
          <a:solidFill>
            <a:srgbClr val="1E1D64"/>
          </a:solidFill>
          <a:latin typeface="Calibri"/>
          <a:ea typeface="MS PGothic" pitchFamily="34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263" y="5768975"/>
            <a:ext cx="8861426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 userDrawn="1"/>
        </p:nvSpPr>
        <p:spPr bwMode="auto">
          <a:xfrm>
            <a:off x="10426700" y="6257925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sz="2000" smtClean="0">
                <a:latin typeface="PF DinText Pro Medium"/>
                <a:ea typeface="PF DinText Pro Medium"/>
                <a:cs typeface="PF DinText Pro Medium"/>
              </a:rPr>
              <a:t>#Shift2Rail</a:t>
            </a:r>
          </a:p>
        </p:txBody>
      </p:sp>
      <p:pic>
        <p:nvPicPr>
          <p:cNvPr id="2052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44475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>
            <a:spLocks noChangeArrowheads="1"/>
          </p:cNvSpPr>
          <p:nvPr userDrawn="1"/>
        </p:nvSpPr>
        <p:spPr bwMode="auto">
          <a:xfrm>
            <a:off x="365125" y="908050"/>
            <a:ext cx="11491913" cy="4860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D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ctr" eaLnBrk="1" hangingPunct="1"/>
            <a:endParaRPr lang="nl-NL" altLang="en-US">
              <a:solidFill>
                <a:srgbClr val="FFFFFF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595" r:id="rId2"/>
    <p:sldLayoutId id="2147484596" r:id="rId3"/>
    <p:sldLayoutId id="2147484597" r:id="rId4"/>
    <p:sldLayoutId id="2147484629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  <p:sldLayoutId id="2147484604" r:id="rId12"/>
    <p:sldLayoutId id="2147484605" r:id="rId13"/>
    <p:sldLayoutId id="2147484606" r:id="rId14"/>
    <p:sldLayoutId id="2147484607" r:id="rId15"/>
    <p:sldLayoutId id="2147484630" r:id="rId16"/>
    <p:sldLayoutId id="2147484631" r:id="rId17"/>
    <p:sldLayoutId id="2147484608" r:id="rId18"/>
    <p:sldLayoutId id="2147484632" r:id="rId19"/>
    <p:sldLayoutId id="2147484609" r:id="rId2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44475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 userDrawn="1"/>
        </p:nvSpPr>
        <p:spPr bwMode="auto">
          <a:xfrm>
            <a:off x="10426700" y="6257925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sz="2000" smtClean="0">
                <a:latin typeface="PF DinText Pro Medium"/>
                <a:ea typeface="PF DinText Pro Medium"/>
                <a:cs typeface="PF DinText Pro Medium"/>
              </a:rPr>
              <a:t>#Shift2Rail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11" r:id="rId2"/>
    <p:sldLayoutId id="2147484612" r:id="rId3"/>
    <p:sldLayoutId id="2147484613" r:id="rId4"/>
    <p:sldLayoutId id="2147484634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  <p:sldLayoutId id="2147484623" r:id="rId15"/>
    <p:sldLayoutId id="2147484635" r:id="rId16"/>
    <p:sldLayoutId id="2147484636" r:id="rId17"/>
    <p:sldLayoutId id="2147484624" r:id="rId18"/>
    <p:sldLayoutId id="2147484637" r:id="rId19"/>
    <p:sldLayoutId id="2147484625" r:id="rId20"/>
    <p:sldLayoutId id="2147484626" r:id="rId2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216275" y="2498725"/>
            <a:ext cx="6888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Shift2Rail Joint Undertaking</a:t>
            </a:r>
            <a:b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</a:b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White Atrium building, 2nd Floor</a:t>
            </a:r>
            <a:b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</a:b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Avenue de la Toison d’Or 56-60, </a:t>
            </a:r>
            <a:b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</a:b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B-1060 Brussels</a:t>
            </a:r>
          </a:p>
          <a:p>
            <a:pPr eaLnBrk="1" hangingPunct="1">
              <a:defRPr/>
            </a:pPr>
            <a:endParaRPr lang="en-US" sz="4800" baseline="3000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4800" baseline="3000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www.shift2rail.org</a:t>
            </a:r>
          </a:p>
        </p:txBody>
      </p:sp>
      <p:pic>
        <p:nvPicPr>
          <p:cNvPr id="409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263" y="5768975"/>
            <a:ext cx="8861426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68300"/>
            <a:ext cx="46085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10426700" y="6224588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sz="2000" smtClean="0">
                <a:latin typeface="PF DinText Pro Medium"/>
                <a:ea typeface="PF DinText Pro Medium"/>
                <a:cs typeface="PF DinText Pro Medium"/>
              </a:rPr>
              <a:t>#Shift2Rail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4B8C"/>
          </a:solidFill>
          <a:latin typeface="+mj-lt"/>
          <a:ea typeface="MS PGothic" pitchFamily="34" charset="-128"/>
          <a:cs typeface="MS PGothic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marL="742950" indent="-1028700" algn="l" defTabSz="457200" rtl="0" eaLnBrk="0" fontAlgn="base" hangingPunct="0">
        <a:spcBef>
          <a:spcPct val="0"/>
        </a:spcBef>
        <a:spcAft>
          <a:spcPct val="0"/>
        </a:spcAft>
        <a:buSzPct val="80000"/>
        <a:buBlip>
          <a:blip r:embed="rId5"/>
        </a:buBlip>
        <a:defRPr sz="1600" kern="1200">
          <a:solidFill>
            <a:srgbClr val="004B8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90000"/>
        <a:buBlip>
          <a:blip r:embed="rId6"/>
        </a:buBlip>
        <a:defRPr sz="1400" kern="1200">
          <a:solidFill>
            <a:srgbClr val="004B8C"/>
          </a:solidFill>
          <a:latin typeface="Trebuchet MS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724400"/>
            <a:ext cx="12192000" cy="1570038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Shift2Rail Info Day</a:t>
            </a:r>
            <a:br>
              <a:rPr smtClean="0"/>
            </a:br>
            <a:r>
              <a:rPr smtClean="0"/>
              <a:t>Call for </a:t>
            </a:r>
            <a:r>
              <a:rPr/>
              <a:t>P</a:t>
            </a:r>
            <a:r>
              <a:rPr smtClean="0"/>
              <a:t>roposals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1273175" y="244475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588" eaLnBrk="0" hangingPunct="0">
              <a:spcBef>
                <a:spcPct val="20000"/>
              </a:spcBef>
              <a:buSzPct val="80000"/>
              <a:buFont typeface="Arial" charset="0"/>
              <a:buChar char="•"/>
              <a:defRPr sz="1600">
                <a:solidFill>
                  <a:srgbClr val="004B8C"/>
                </a:solidFill>
                <a:latin typeface="Trebuchet MS" pitchFamily="34" charset="0"/>
                <a:ea typeface="MS PGothic" pitchFamily="34" charset="-128"/>
                <a:cs typeface="Trebuchet MS" pitchFamily="34" charset="0"/>
              </a:defRPr>
            </a:lvl1pPr>
            <a:lvl2pPr marL="358775" indent="-358775" eaLnBrk="0" hangingPunct="0">
              <a:buSzPct val="80000"/>
              <a:buBlip>
                <a:blip r:embed="rId3"/>
              </a:buBlip>
              <a:defRPr sz="1600">
                <a:solidFill>
                  <a:srgbClr val="004B8C"/>
                </a:solidFill>
                <a:latin typeface="Calibri" pitchFamily="34" charset="0"/>
                <a:ea typeface="MS PGothic" pitchFamily="34" charset="-128"/>
              </a:defRPr>
            </a:lvl2pPr>
            <a:lvl3pPr marL="358775" indent="-358775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1400">
                <a:solidFill>
                  <a:srgbClr val="004B8C"/>
                </a:solidFill>
                <a:latin typeface="Trebuchet MS" pitchFamily="34" charset="0"/>
                <a:ea typeface="MS PGothic" pitchFamily="34" charset="-128"/>
              </a:defRPr>
            </a:lvl3pPr>
            <a:lvl4pPr marL="358775" indent="-3587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358775" indent="-3587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815975" indent="-358775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1273175" indent="-358775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730375" indent="-358775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187575" indent="-358775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 eaLnBrk="1" hangingPunct="1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SzTx/>
              <a:buFont typeface="Arial" charset="0"/>
              <a:buNone/>
              <a:defRPr/>
            </a:pPr>
            <a:r>
              <a:rPr lang="en-US" altLang="nl-BE" sz="4000" b="1" dirty="0">
                <a:solidFill>
                  <a:schemeClr val="tx2"/>
                </a:solidFill>
                <a:latin typeface="+mj-lt"/>
                <a:ea typeface="+mj-ea"/>
                <a:cs typeface="Trebuchet MS"/>
              </a:rPr>
              <a:t>members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79650" y="1114425"/>
          <a:ext cx="8280400" cy="4545013"/>
        </p:xfrm>
        <a:graphic>
          <a:graphicData uri="http://schemas.openxmlformats.org/drawingml/2006/table">
            <a:tbl>
              <a:tblPr/>
              <a:tblGrid>
                <a:gridCol w="1668463"/>
                <a:gridCol w="6611937"/>
              </a:tblGrid>
              <a:tr h="258763"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European Union</a:t>
                      </a:r>
                    </a:p>
                  </a:txBody>
                  <a:tcPr marL="91426" marR="9142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B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8 Founding Members</a:t>
                      </a:r>
                      <a:endParaRPr kumimoji="0" lang="en-GB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</a:endParaRPr>
                    </a:p>
                  </a:txBody>
                  <a:tcPr marL="91426" marR="9142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B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Alstom, Ansaldo STS, Bombardier, Construcciones y Auxiliar de Ferrocarriles (CAF), Siemens, Thales and infrastructure managers Trafikverket and Network Rail</a:t>
                      </a:r>
                    </a:p>
                  </a:txBody>
                  <a:tcPr marL="91426" marR="9142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683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12 </a:t>
                      </a:r>
                      <a:r>
                        <a:rPr kumimoji="0" lang="en-GB" altLang="nl-B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Associated Members (</a:t>
                      </a: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single legal entities)</a:t>
                      </a:r>
                    </a:p>
                  </a:txBody>
                  <a:tcPr marL="91426" marR="9142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2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B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Amadeus IT Group, AZD Praha, Deutsche Bahn, DIGINEXT, Faiveley Transport, HaCon Ingenieurgesellschaft, INDRA Sistemas, Kapsch CarrierCom, Knorr-Bremse, MER MEC, SNCF Mobilités, Patentes Talgo</a:t>
                      </a:r>
                    </a:p>
                  </a:txBody>
                  <a:tcPr marL="91426" marR="9142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144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7 Associated Members (consortia)</a:t>
                      </a:r>
                    </a:p>
                  </a:txBody>
                  <a:tcPr marL="91426" marR="9142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AERFITEC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 (AERNNOVA Aerospace, FIDAMC, Fundacion TECNALIA)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Competitive Freight Wagon 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(Contraffic, DLR, Waggonbau Niesky, Centro de Estudios e Investigaciones Técnicas (CEIT), Verband der Bahnindustrie in Deutschland)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EUropean Rail Operating community 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(Infraestruturas de Portugal, BLS, CP, Finnish Transport Agency, ÖBB-Infrastruktur, Polskie Koleje Państwowe, PRORAIL, Schweizerische Bundesbahnen, Slovenske zeleznice, Türkiye Cumhuriyeti Devlet Demiryollari)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Smart DeMain 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(Strukton Rail, ACCIONA Infraestructuras, DLR, Fraunhofer, CEMOSA)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SmartRaCon 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(DLR, CEIT, Fondation Railenium, Nottingham Scientific Ltd)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Swi'Tracken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 (Fondation Railenium, Universidade Do Porto, Universidad Del Pais Vasco, Universidade Do Minho, TATASTEEL, VOSSLOH-COGIFER, Institut für Zukunftsstudien und Technologiebewertung, EGIS RAIL, Groupe EUROTUNNEL, TRONICO ALCEN)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Virtual Vehicle Austria consortium+ 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</a:rPr>
                        <a:t>(Kompetenzzentrum,	FCP Firtsch, Getzner Werkstoffe, Kirchdorfer Fertigteilholding, Plasser&amp;Theurer, Vvoestalpine Schienen, Voestalpine VAE, Wiener Linien, AVL List, PJM Messtechnik, TATRAVAGONKA, AC2T research, Materials Center Leoben Forschung</a:t>
                      </a:r>
                    </a:p>
                  </a:txBody>
                  <a:tcPr marL="91426" marR="9142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711624" y="1125538"/>
          <a:ext cx="705601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711625" y="3501008"/>
          <a:ext cx="70567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92313" y="1556792"/>
            <a:ext cx="400110" cy="367240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en-GB" sz="1400" dirty="0">
                <a:latin typeface="Verdana" panose="020B0604030504040204" pitchFamily="34" charset="0"/>
              </a:rPr>
              <a:t>Values as at 1 Sept 2016 in Million EUR </a:t>
            </a:r>
          </a:p>
        </p:txBody>
      </p:sp>
      <p:sp>
        <p:nvSpPr>
          <p:cNvPr id="29701" name="Title 2"/>
          <p:cNvSpPr>
            <a:spLocks noGrp="1"/>
          </p:cNvSpPr>
          <p:nvPr>
            <p:ph type="title"/>
          </p:nvPr>
        </p:nvSpPr>
        <p:spPr bwMode="auto">
          <a:xfrm>
            <a:off x="1992313" y="198438"/>
            <a:ext cx="8266112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Aft>
                <a:spcPts val="1200"/>
              </a:spcAft>
            </a:pPr>
            <a:r>
              <a:rPr lang="en-GB" altLang="en-US">
                <a:latin typeface="Calibri" charset="0"/>
                <a:ea typeface="Calibri" charset="0"/>
                <a:cs typeface="Calibri" charset="0"/>
              </a:rPr>
              <a:t>programme financials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"/>
          <p:cNvGrpSpPr>
            <a:grpSpLocks/>
          </p:cNvGrpSpPr>
          <p:nvPr/>
        </p:nvGrpSpPr>
        <p:grpSpPr bwMode="auto">
          <a:xfrm>
            <a:off x="1571625" y="981075"/>
            <a:ext cx="8640763" cy="4751388"/>
            <a:chOff x="1571625" y="981075"/>
            <a:chExt cx="8640763" cy="4752181"/>
          </a:xfrm>
        </p:grpSpPr>
        <p:pic>
          <p:nvPicPr>
            <p:cNvPr id="307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981075"/>
              <a:ext cx="8640763" cy="475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855913" y="5517320"/>
              <a:ext cx="5976937" cy="2159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1200">
                  <a:solidFill>
                    <a:srgbClr val="0F5494"/>
                  </a:solidFill>
                  <a:latin typeface="Verdana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</a:defRPr>
              </a:lvl9pPr>
            </a:lstStyle>
            <a:p>
              <a:pPr algn="ctr"/>
              <a:endParaRPr lang="nl-BE" alt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1813" y="5086350"/>
            <a:ext cx="5616575" cy="574675"/>
          </a:xfrm>
          <a:prstGeom prst="rect">
            <a:avLst/>
          </a:prstGeom>
          <a:solidFill>
            <a:srgbClr val="92D05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BE" sz="1400" b="1" dirty="0">
                <a:solidFill>
                  <a:schemeClr val="tx1"/>
                </a:solidFill>
                <a:latin typeface="+mn-lt"/>
              </a:rPr>
              <a:t>European Union Agency for Railways</a:t>
            </a:r>
          </a:p>
        </p:txBody>
      </p:sp>
      <p:sp>
        <p:nvSpPr>
          <p:cNvPr id="30724" name="Title 2"/>
          <p:cNvSpPr>
            <a:spLocks noGrp="1"/>
          </p:cNvSpPr>
          <p:nvPr>
            <p:ph type="title"/>
          </p:nvPr>
        </p:nvSpPr>
        <p:spPr bwMode="auto">
          <a:xfrm>
            <a:off x="2279650" y="188913"/>
            <a:ext cx="8181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sz="4000" b="1">
                <a:solidFill>
                  <a:srgbClr val="1E1D64"/>
                </a:solidFill>
                <a:latin typeface="Calibri" charset="0"/>
                <a:ea typeface="Calibri" charset="0"/>
                <a:cs typeface="Calibri" charset="0"/>
              </a:rPr>
              <a:t>governance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3074988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r" defTabSz="457200" eaLnBrk="1" hangingPunct="1">
              <a:buFont typeface="Arial" charset="0"/>
              <a:buNone/>
              <a:defRPr/>
            </a:pPr>
            <a:endParaRPr lang="en-GB" altLang="en-US" sz="4000" b="1" dirty="0">
              <a:solidFill>
                <a:srgbClr val="1E1D64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87788" y="4291013"/>
            <a:ext cx="4079875" cy="361950"/>
          </a:xfrm>
          <a:prstGeom prst="rect">
            <a:avLst/>
          </a:prstGeom>
          <a:solidFill>
            <a:srgbClr val="F79646"/>
          </a:solidFill>
          <a:ln w="19050">
            <a:solidFill>
              <a:srgbClr val="BD713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BE" sz="1100" b="1" dirty="0">
                <a:solidFill>
                  <a:schemeClr val="tx1"/>
                </a:solidFill>
                <a:latin typeface="+mn-lt"/>
              </a:rPr>
              <a:t>System Integration and Cross-Cutting Activities Working Group(s)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4"/>
          <p:cNvSpPr txBox="1">
            <a:spLocks noChangeArrowheads="1"/>
          </p:cNvSpPr>
          <p:nvPr/>
        </p:nvSpPr>
        <p:spPr bwMode="auto">
          <a:xfrm>
            <a:off x="1127125" y="2852738"/>
            <a:ext cx="9793288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es-ES" altLang="fr-FR" sz="5400" b="1">
                <a:solidFill>
                  <a:schemeClr val="tx2"/>
                </a:solidFill>
                <a:latin typeface="PF DinText Pro" charset="0"/>
                <a:ea typeface="PF DinText Pro" charset="0"/>
                <a:cs typeface="PF DinText Pro" charset="0"/>
              </a:rPr>
              <a:t>Thank you for your attention</a:t>
            </a:r>
            <a:endParaRPr lang="es-ES" altLang="fr-FR" b="1">
              <a:solidFill>
                <a:schemeClr val="tx2"/>
              </a:solidFill>
              <a:latin typeface="PF DinText Pro" charset="0"/>
              <a:ea typeface="PF DinText Pro" charset="0"/>
              <a:cs typeface="PF DinText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2063750" y="188913"/>
            <a:ext cx="82677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Aft>
                <a:spcPts val="1200"/>
              </a:spcAft>
            </a:pPr>
            <a:r>
              <a:rPr lang="en-GB" altLang="en-US">
                <a:latin typeface="Calibri" charset="0"/>
                <a:ea typeface="Calibri" charset="0"/>
                <a:cs typeface="Calibri" charset="0"/>
              </a:rPr>
              <a:t>reference framework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946275" y="1116013"/>
          <a:ext cx="8299450" cy="454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1933575" y="866775"/>
            <a:ext cx="4176713" cy="4865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88"/>
              </a:spcBef>
            </a:pPr>
            <a:endParaRPr lang="en-US" altLang="en-US" sz="80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ts val="388"/>
              </a:spcBef>
            </a:pPr>
            <a:endParaRPr lang="en-US" altLang="en-US" sz="80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ts val="388"/>
              </a:spcBef>
              <a:buFont typeface="Arial" charset="0"/>
              <a:buChar char="•"/>
            </a:pPr>
            <a:r>
              <a:rPr lang="en-US" altLang="en-US" sz="2400" b="1">
                <a:solidFill>
                  <a:srgbClr val="44C8F5"/>
                </a:solidFill>
                <a:latin typeface="Verdana" charset="0"/>
                <a:ea typeface="Verdana" charset="0"/>
                <a:cs typeface="Verdana" charset="0"/>
              </a:rPr>
              <a:t>Single European Railway Area</a:t>
            </a:r>
            <a:endParaRPr lang="en-US" altLang="en-US" sz="240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ts val="388"/>
              </a:spcBef>
              <a:buFont typeface="Arial" charset="0"/>
              <a:buChar char="•"/>
            </a:pPr>
            <a:endParaRPr lang="en-US" altLang="en-US" sz="2400" b="1">
              <a:solidFill>
                <a:srgbClr val="44C8F5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ts val="388"/>
              </a:spcBef>
              <a:buFont typeface="Arial" charset="0"/>
              <a:buChar char="•"/>
            </a:pPr>
            <a:r>
              <a:rPr lang="en-US" altLang="en-US" sz="2400" b="1">
                <a:solidFill>
                  <a:srgbClr val="44C8F5"/>
                </a:solidFill>
                <a:latin typeface="Verdana" charset="0"/>
                <a:ea typeface="Verdana" charset="0"/>
                <a:cs typeface="Verdana" charset="0"/>
              </a:rPr>
              <a:t>Attractiveness and competitiveness of the European railway system </a:t>
            </a:r>
          </a:p>
          <a:p>
            <a:pPr eaLnBrk="1" hangingPunct="1">
              <a:spcBef>
                <a:spcPts val="388"/>
              </a:spcBef>
              <a:buFont typeface="Arial" charset="0"/>
              <a:buChar char="•"/>
            </a:pPr>
            <a:endParaRPr lang="en-US" altLang="en-US" sz="2400" b="1">
              <a:solidFill>
                <a:srgbClr val="44C8F5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spcBef>
                <a:spcPts val="388"/>
              </a:spcBef>
              <a:buFont typeface="Arial" charset="0"/>
              <a:buChar char="•"/>
            </a:pPr>
            <a:r>
              <a:rPr lang="en-US" altLang="en-US" sz="2400" b="1">
                <a:solidFill>
                  <a:srgbClr val="44C8F5"/>
                </a:solidFill>
                <a:latin typeface="Verdana" charset="0"/>
                <a:ea typeface="Verdana" charset="0"/>
                <a:cs typeface="Verdana" charset="0"/>
              </a:rPr>
              <a:t>Leadership on the global market</a:t>
            </a:r>
            <a:endParaRPr lang="en-US" altLang="en-US" sz="2400">
              <a:latin typeface="Verdana" charset="0"/>
              <a:ea typeface="Verdana" charset="0"/>
              <a:cs typeface="Verdana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en-US" altLang="en-US" sz="2200" b="1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xfrm>
            <a:off x="1933575" y="188913"/>
            <a:ext cx="8266113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Aft>
                <a:spcPts val="1200"/>
              </a:spcAft>
            </a:pPr>
            <a:r>
              <a:rPr lang="en-GB" altLang="en-US">
                <a:latin typeface="Calibri" charset="0"/>
                <a:ea typeface="Calibri" charset="0"/>
                <a:cs typeface="Calibri" charset="0"/>
              </a:rPr>
              <a:t>key objectives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557338"/>
            <a:ext cx="3962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xfrm>
            <a:off x="2208213" y="260350"/>
            <a:ext cx="8181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sz="4000" b="1"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rPr>
              <a:t>Innovation Programmes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052513"/>
            <a:ext cx="8291512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1055688" y="1068388"/>
            <a:ext cx="10067925" cy="107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A public-private partnership, a platform for the rail sector as a whole to work together to drive innovation in the years to come. </a:t>
            </a:r>
          </a:p>
          <a:p>
            <a:pPr eaLnBrk="1" hangingPunct="1"/>
            <a:r>
              <a:rPr lang="en-US" altLang="en-US" sz="2000" b="1">
                <a:latin typeface="Verdana" charset="0"/>
                <a:ea typeface="Verdana" charset="0"/>
                <a:cs typeface="Verdana" charset="0"/>
              </a:rPr>
              <a:t>Objectives for 2024: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 bwMode="auto">
          <a:xfrm>
            <a:off x="2855913" y="125413"/>
            <a:ext cx="82677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Aft>
                <a:spcPts val="1200"/>
              </a:spcAft>
            </a:pPr>
            <a:r>
              <a:rPr lang="en-GB" altLang="en-US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what</a:t>
            </a:r>
            <a:r>
              <a:rPr lang="en-GB" altLang="en-US">
                <a:latin typeface="Calibri" charset="0"/>
                <a:ea typeface="Calibri" charset="0"/>
                <a:cs typeface="Calibri" charset="0"/>
              </a:rPr>
              <a:t> is S2R </a:t>
            </a: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138363"/>
            <a:ext cx="7518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943475" y="5487988"/>
            <a:ext cx="640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r>
              <a:rPr lang="en-US" altLang="en-US" b="1" i="1"/>
              <a:t>Council Regulation (EU) No 642/2014 of 16 June 2014 (S2R Regulation)</a:t>
            </a:r>
            <a:endParaRPr lang="en-US" altLang="en-US" sz="1600" b="1"/>
          </a:p>
          <a:p>
            <a:endParaRPr lang="nl-B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575" y="144463"/>
            <a:ext cx="7704138" cy="9080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1E1D64"/>
                </a:solidFill>
                <a:latin typeface="+mn-lt"/>
                <a:cs typeface="Calibri"/>
              </a:rPr>
              <a:t>a new approach to R&amp;I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467708" y="1052513"/>
          <a:ext cx="5256584" cy="460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479425" y="1341438"/>
            <a:ext cx="11161713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800" b="1"/>
              <a:t>8 Founding Members </a:t>
            </a:r>
            <a:r>
              <a:rPr lang="en-US" altLang="en-US" sz="2800"/>
              <a:t>having committed at least EUR 30 million for the duration of Shift2Rail, to secure substantial industry co-funding from the outset </a:t>
            </a:r>
          </a:p>
          <a:p>
            <a:pPr marL="571500" indent="-571500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800" b="1"/>
              <a:t>19 Associated Members </a:t>
            </a:r>
            <a:r>
              <a:rPr lang="en-US" altLang="en-US" sz="2800"/>
              <a:t>selected as a result of a call representing a broad range of actors from the entire rail value chain and from other innovative sectors, including SMEs, research organisations, universities, etc.</a:t>
            </a:r>
          </a:p>
          <a:p>
            <a:pPr marL="571500" indent="-571500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800" b="1"/>
              <a:t>at least 30% </a:t>
            </a:r>
            <a:r>
              <a:rPr lang="en-US" altLang="en-US" sz="2800"/>
              <a:t>of the Union contribution through </a:t>
            </a:r>
            <a:r>
              <a:rPr lang="en-US" altLang="en-US" sz="2800" b="1"/>
              <a:t>calls</a:t>
            </a:r>
            <a:r>
              <a:rPr lang="en-US" altLang="en-US" sz="2800"/>
              <a:t> for non-JU members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 bwMode="auto">
          <a:xfrm>
            <a:off x="2063750" y="188913"/>
            <a:ext cx="82677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Aft>
                <a:spcPts val="1200"/>
              </a:spcAft>
            </a:pPr>
            <a:r>
              <a:rPr lang="en-GB" altLang="en-US">
                <a:latin typeface="Calibri" charset="0"/>
                <a:ea typeface="Calibri" charset="0"/>
                <a:cs typeface="Calibri" charset="0"/>
              </a:rPr>
              <a:t>an open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 b="5885"/>
          <a:stretch>
            <a:fillRect/>
          </a:stretch>
        </p:blipFill>
        <p:spPr bwMode="auto">
          <a:xfrm>
            <a:off x="1039813" y="981075"/>
            <a:ext cx="10112375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R_Pres_29JAN16">
  <a:themeElements>
    <a:clrScheme name="S2R">
      <a:dk1>
        <a:sysClr val="windowText" lastClr="000000"/>
      </a:dk1>
      <a:lt1>
        <a:sysClr val="window" lastClr="FFFFFF"/>
      </a:lt1>
      <a:dk2>
        <a:srgbClr val="1E1D64"/>
      </a:dk2>
      <a:lt2>
        <a:srgbClr val="EEECE1"/>
      </a:lt2>
      <a:accent1>
        <a:srgbClr val="333399"/>
      </a:accent1>
      <a:accent2>
        <a:srgbClr val="97B6D3"/>
      </a:accent2>
      <a:accent3>
        <a:srgbClr val="49557E"/>
      </a:accent3>
      <a:accent4>
        <a:srgbClr val="4BA594"/>
      </a:accent4>
      <a:accent5>
        <a:srgbClr val="006470"/>
      </a:accent5>
      <a:accent6>
        <a:srgbClr val="919AA8"/>
      </a:accent6>
      <a:hlink>
        <a:srgbClr val="0000FF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66A8EE9F-2360-7943-B219-85A422EB4894}"/>
    </a:ext>
  </a:extLst>
</a:theme>
</file>

<file path=ppt/theme/theme2.xml><?xml version="1.0" encoding="utf-8"?>
<a:theme xmlns:a="http://schemas.openxmlformats.org/drawingml/2006/main" name="White page">
  <a:themeElements>
    <a:clrScheme name="S2R">
      <a:dk1>
        <a:sysClr val="windowText" lastClr="000000"/>
      </a:dk1>
      <a:lt1>
        <a:sysClr val="window" lastClr="FFFFFF"/>
      </a:lt1>
      <a:dk2>
        <a:srgbClr val="1E1D64"/>
      </a:dk2>
      <a:lt2>
        <a:srgbClr val="EEECE1"/>
      </a:lt2>
      <a:accent1>
        <a:srgbClr val="333399"/>
      </a:accent1>
      <a:accent2>
        <a:srgbClr val="97B6D3"/>
      </a:accent2>
      <a:accent3>
        <a:srgbClr val="49557E"/>
      </a:accent3>
      <a:accent4>
        <a:srgbClr val="4BA594"/>
      </a:accent4>
      <a:accent5>
        <a:srgbClr val="006470"/>
      </a:accent5>
      <a:accent6>
        <a:srgbClr val="919AA8"/>
      </a:accent6>
      <a:hlink>
        <a:srgbClr val="0000FF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D52C80B8-9F2E-5443-99E7-BB99D23AFBB7}"/>
    </a:ext>
  </a:extLst>
</a:theme>
</file>

<file path=ppt/theme/theme3.xml><?xml version="1.0" encoding="utf-8"?>
<a:theme xmlns:a="http://schemas.openxmlformats.org/drawingml/2006/main" name="1_White page">
  <a:themeElements>
    <a:clrScheme name="S2R">
      <a:dk1>
        <a:sysClr val="windowText" lastClr="000000"/>
      </a:dk1>
      <a:lt1>
        <a:sysClr val="window" lastClr="FFFFFF"/>
      </a:lt1>
      <a:dk2>
        <a:srgbClr val="1E1D64"/>
      </a:dk2>
      <a:lt2>
        <a:srgbClr val="EEECE1"/>
      </a:lt2>
      <a:accent1>
        <a:srgbClr val="333399"/>
      </a:accent1>
      <a:accent2>
        <a:srgbClr val="97B6D3"/>
      </a:accent2>
      <a:accent3>
        <a:srgbClr val="49557E"/>
      </a:accent3>
      <a:accent4>
        <a:srgbClr val="4BA594"/>
      </a:accent4>
      <a:accent5>
        <a:srgbClr val="006470"/>
      </a:accent5>
      <a:accent6>
        <a:srgbClr val="919AA8"/>
      </a:accent6>
      <a:hlink>
        <a:srgbClr val="0000FF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D52C80B8-9F2E-5443-99E7-BB99D23AFBB7}"/>
    </a:ext>
  </a:extLst>
</a:theme>
</file>

<file path=ppt/theme/theme4.xml><?xml version="1.0" encoding="utf-8"?>
<a:theme xmlns:a="http://schemas.openxmlformats.org/drawingml/2006/main" name="S2R F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62BEDD1E-4D22-5D41-A0BC-E1BC550DB7D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504</Words>
  <Application>Microsoft Macintosh PowerPoint</Application>
  <PresentationFormat>Widescreen</PresentationFormat>
  <Paragraphs>80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MS PGothic</vt:lpstr>
      <vt:lpstr>ＭＳ Ｐゴシック</vt:lpstr>
      <vt:lpstr>Arial</vt:lpstr>
      <vt:lpstr>Calibri</vt:lpstr>
      <vt:lpstr>PF DinText Pro</vt:lpstr>
      <vt:lpstr>PF DinText Pro Medium</vt:lpstr>
      <vt:lpstr>PFDinTextPro-Bold</vt:lpstr>
      <vt:lpstr>Trebuchet MS</vt:lpstr>
      <vt:lpstr>Verdana</vt:lpstr>
      <vt:lpstr>S2R_Pres_29JAN16</vt:lpstr>
      <vt:lpstr>White page</vt:lpstr>
      <vt:lpstr>1_White page</vt:lpstr>
      <vt:lpstr>S2R FIN</vt:lpstr>
      <vt:lpstr>Shift2Rail Info Day Call for Proposals 2017</vt:lpstr>
      <vt:lpstr>PowerPoint Presentation</vt:lpstr>
      <vt:lpstr>reference framework</vt:lpstr>
      <vt:lpstr>key objectives</vt:lpstr>
      <vt:lpstr>Innovation Programmes</vt:lpstr>
      <vt:lpstr>what is S2R </vt:lpstr>
      <vt:lpstr>a new approach to R&amp;I</vt:lpstr>
      <vt:lpstr>an open organization</vt:lpstr>
      <vt:lpstr>PowerPoint Presentation</vt:lpstr>
      <vt:lpstr>PowerPoint Presentation</vt:lpstr>
      <vt:lpstr>programme financials</vt:lpstr>
      <vt:lpstr>governance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Shift2Rail Info Day Call for Proposals 2017</dc:title>
  <dc:creator>Microsoft Office User</dc:creator>
  <cp:lastModifiedBy>Microsoft Office User</cp:lastModifiedBy>
  <cp:revision>3</cp:revision>
  <cp:lastPrinted>2016-09-20T13:50:21Z</cp:lastPrinted>
  <dcterms:created xsi:type="dcterms:W3CDTF">2017-01-19T11:39:54Z</dcterms:created>
  <dcterms:modified xsi:type="dcterms:W3CDTF">2017-01-19T11:52:55Z</dcterms:modified>
</cp:coreProperties>
</file>