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 id="2147483658" r:id="rId2"/>
    <p:sldMasterId id="2147483782" r:id="rId3"/>
  </p:sldMasterIdLst>
  <p:notesMasterIdLst>
    <p:notesMasterId r:id="rId18"/>
  </p:notesMasterIdLst>
  <p:handoutMasterIdLst>
    <p:handoutMasterId r:id="rId19"/>
  </p:handoutMasterIdLst>
  <p:sldIdLst>
    <p:sldId id="256" r:id="rId4"/>
    <p:sldId id="257" r:id="rId5"/>
    <p:sldId id="268" r:id="rId6"/>
    <p:sldId id="259" r:id="rId7"/>
    <p:sldId id="260" r:id="rId8"/>
    <p:sldId id="269" r:id="rId9"/>
    <p:sldId id="270" r:id="rId10"/>
    <p:sldId id="267" r:id="rId11"/>
    <p:sldId id="266" r:id="rId12"/>
    <p:sldId id="261" r:id="rId13"/>
    <p:sldId id="262" r:id="rId14"/>
    <p:sldId id="263" r:id="rId15"/>
    <p:sldId id="264" r:id="rId16"/>
    <p:sldId id="265"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D3E"/>
    <a:srgbClr val="91C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588"/>
  </p:normalViewPr>
  <p:slideViewPr>
    <p:cSldViewPr snapToGrid="0" snapToObjects="1">
      <p:cViewPr varScale="1">
        <p:scale>
          <a:sx n="69" d="100"/>
          <a:sy n="69" d="100"/>
        </p:scale>
        <p:origin x="564" y="44"/>
      </p:cViewPr>
      <p:guideLst/>
    </p:cSldViewPr>
  </p:slideViewPr>
  <p:notesTextViewPr>
    <p:cViewPr>
      <p:scale>
        <a:sx n="1" d="1"/>
        <a:sy n="1" d="1"/>
      </p:scale>
      <p:origin x="0" y="0"/>
    </p:cViewPr>
  </p:notesText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D406AC-74F7-4368-ACBF-3F7D5165D2E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4C6B457-7511-4663-AC57-1936ECC68924}">
      <dgm:prSet phldrT="[Text]"/>
      <dgm:spPr/>
      <dgm:t>
        <a:bodyPr/>
        <a:lstStyle/>
        <a:p>
          <a:r>
            <a:rPr lang="en-US" dirty="0" smtClean="0"/>
            <a:t>3-step process</a:t>
          </a:r>
          <a:endParaRPr lang="en-US" dirty="0"/>
        </a:p>
      </dgm:t>
    </dgm:pt>
    <dgm:pt modelId="{63A61DFD-97B3-44D3-8D73-DAC673A14449}" type="parTrans" cxnId="{5052B40D-0102-4313-B903-6E958CA0EEC2}">
      <dgm:prSet/>
      <dgm:spPr/>
      <dgm:t>
        <a:bodyPr/>
        <a:lstStyle/>
        <a:p>
          <a:endParaRPr lang="en-US"/>
        </a:p>
      </dgm:t>
    </dgm:pt>
    <dgm:pt modelId="{5D6C739E-0F23-49FF-870B-A38D85295F20}" type="sibTrans" cxnId="{5052B40D-0102-4313-B903-6E958CA0EEC2}">
      <dgm:prSet/>
      <dgm:spPr/>
      <dgm:t>
        <a:bodyPr/>
        <a:lstStyle/>
        <a:p>
          <a:endParaRPr lang="en-US"/>
        </a:p>
      </dgm:t>
    </dgm:pt>
    <dgm:pt modelId="{E27B2603-E082-4CDD-874A-A22B7780314B}">
      <dgm:prSet phldrT="[Text]" custT="1"/>
      <dgm:spPr/>
      <dgm:t>
        <a:bodyPr/>
        <a:lstStyle/>
        <a:p>
          <a:r>
            <a:rPr lang="en-GB" sz="1600" b="1" dirty="0" smtClean="0"/>
            <a:t>STEP 1 | Hackathon concept &amp; design </a:t>
          </a:r>
        </a:p>
        <a:p>
          <a:r>
            <a:rPr lang="en-GB" sz="1600" b="1" dirty="0" smtClean="0"/>
            <a:t>(6 weeks): </a:t>
          </a:r>
        </a:p>
        <a:p>
          <a:endParaRPr lang="en-GB" sz="1600" b="1" dirty="0" smtClean="0"/>
        </a:p>
        <a:p>
          <a:r>
            <a:rPr lang="en-GB" sz="1600" b="1" dirty="0" smtClean="0"/>
            <a:t>Format: </a:t>
          </a:r>
          <a:r>
            <a:rPr lang="en-GB" sz="1600" dirty="0" smtClean="0"/>
            <a:t>Defining 4 challenges, establishing the target audience, the prizes, finalising the timeline </a:t>
          </a:r>
        </a:p>
        <a:p>
          <a:r>
            <a:rPr lang="en-GB" sz="1600" b="1" dirty="0" smtClean="0"/>
            <a:t>Platform: </a:t>
          </a:r>
          <a:r>
            <a:rPr lang="en-GB" sz="1600" dirty="0" smtClean="0"/>
            <a:t>setup, activation of features, customisation</a:t>
          </a:r>
        </a:p>
        <a:p>
          <a:r>
            <a:rPr lang="en-GB" sz="1600" b="1" dirty="0" smtClean="0"/>
            <a:t>Stakeholder </a:t>
          </a:r>
          <a:r>
            <a:rPr lang="en-GB" sz="1600" b="1" dirty="0" err="1" smtClean="0"/>
            <a:t>onboarding</a:t>
          </a:r>
          <a:r>
            <a:rPr lang="en-GB" sz="1600" b="1" dirty="0" smtClean="0"/>
            <a:t>: </a:t>
          </a:r>
          <a:r>
            <a:rPr lang="en-GB" sz="1600" dirty="0" smtClean="0"/>
            <a:t>mentors, jury, coaches, partners </a:t>
          </a:r>
        </a:p>
        <a:p>
          <a:r>
            <a:rPr lang="en-GB" sz="1600" b="1" dirty="0" smtClean="0"/>
            <a:t>Content creation: </a:t>
          </a:r>
          <a:r>
            <a:rPr lang="en-GB" sz="1600" dirty="0" smtClean="0"/>
            <a:t>website, communication content &amp; resources</a:t>
          </a:r>
        </a:p>
        <a:p>
          <a:endParaRPr lang="en-GB" sz="1600" dirty="0" smtClean="0"/>
        </a:p>
        <a:p>
          <a:endParaRPr lang="en-US" sz="1600" dirty="0"/>
        </a:p>
      </dgm:t>
    </dgm:pt>
    <dgm:pt modelId="{DF9F16DC-B162-4A87-804F-6EAC20EE3DBF}" type="parTrans" cxnId="{D5B91EAA-BCD6-40B8-A89A-9F632F07E6DD}">
      <dgm:prSet/>
      <dgm:spPr/>
      <dgm:t>
        <a:bodyPr/>
        <a:lstStyle/>
        <a:p>
          <a:endParaRPr lang="en-US"/>
        </a:p>
      </dgm:t>
    </dgm:pt>
    <dgm:pt modelId="{C049D794-C29D-4376-A423-FDEBDE430700}" type="sibTrans" cxnId="{D5B91EAA-BCD6-40B8-A89A-9F632F07E6DD}">
      <dgm:prSet/>
      <dgm:spPr/>
      <dgm:t>
        <a:bodyPr/>
        <a:lstStyle/>
        <a:p>
          <a:endParaRPr lang="en-US"/>
        </a:p>
      </dgm:t>
    </dgm:pt>
    <dgm:pt modelId="{078312EE-FFCF-4696-9C62-26CF407F53D8}">
      <dgm:prSet phldrT="[Text]" custT="1"/>
      <dgm:spPr/>
      <dgm:t>
        <a:bodyPr/>
        <a:lstStyle/>
        <a:p>
          <a:endParaRPr lang="en-GB" sz="1600" b="1" dirty="0" smtClean="0"/>
        </a:p>
        <a:p>
          <a:r>
            <a:rPr lang="en-GB" sz="1600" b="1" dirty="0" smtClean="0"/>
            <a:t>STEP 2 | Communication &amp; Outreach </a:t>
          </a:r>
        </a:p>
        <a:p>
          <a:r>
            <a:rPr lang="en-GB" sz="1600" b="1" dirty="0" smtClean="0"/>
            <a:t>(8 weeks): </a:t>
          </a:r>
        </a:p>
        <a:p>
          <a:endParaRPr lang="en-GB" sz="1600" dirty="0" smtClean="0"/>
        </a:p>
        <a:p>
          <a:r>
            <a:rPr lang="en-GB" sz="1600" dirty="0" smtClean="0"/>
            <a:t>Several push and pull communication actions for targeted recruitment of relevant profiles to take part in the hackathon. </a:t>
          </a:r>
        </a:p>
        <a:p>
          <a:r>
            <a:rPr lang="en-GB" sz="1600" dirty="0" smtClean="0"/>
            <a:t>These actions will be initiated by </a:t>
          </a:r>
          <a:r>
            <a:rPr lang="en-GB" sz="1600" dirty="0" err="1" smtClean="0"/>
            <a:t>BeMyApp</a:t>
          </a:r>
          <a:r>
            <a:rPr lang="en-GB" sz="1600" dirty="0" smtClean="0"/>
            <a:t> using the wide and relevant networks they have access to (hackathon communities), and complemented by communication through Shift2Rail, Siemens &amp; other partners.</a:t>
          </a:r>
        </a:p>
        <a:p>
          <a:endParaRPr lang="en-GB" sz="1600" dirty="0" smtClean="0"/>
        </a:p>
        <a:p>
          <a:endParaRPr lang="en-US" sz="1600" dirty="0"/>
        </a:p>
      </dgm:t>
    </dgm:pt>
    <dgm:pt modelId="{96249912-6BE8-4399-A2F4-8B05033B9538}" type="parTrans" cxnId="{E3B17BB1-F6FF-4E17-A216-9515A6516822}">
      <dgm:prSet/>
      <dgm:spPr/>
      <dgm:t>
        <a:bodyPr/>
        <a:lstStyle/>
        <a:p>
          <a:endParaRPr lang="en-US"/>
        </a:p>
      </dgm:t>
    </dgm:pt>
    <dgm:pt modelId="{7742F39C-CEB0-4743-BBD7-0CCD6B1DEC0D}" type="sibTrans" cxnId="{E3B17BB1-F6FF-4E17-A216-9515A6516822}">
      <dgm:prSet/>
      <dgm:spPr/>
      <dgm:t>
        <a:bodyPr/>
        <a:lstStyle/>
        <a:p>
          <a:endParaRPr lang="en-US"/>
        </a:p>
      </dgm:t>
    </dgm:pt>
    <dgm:pt modelId="{C1F2C561-5108-4A4C-8F62-970FDF56D4C7}">
      <dgm:prSet phldrT="[Text]" custT="1"/>
      <dgm:spPr/>
      <dgm:t>
        <a:bodyPr/>
        <a:lstStyle/>
        <a:p>
          <a:pPr>
            <a:lnSpc>
              <a:spcPct val="100000"/>
            </a:lnSpc>
          </a:pPr>
          <a:r>
            <a:rPr lang="en-GB" sz="1600" b="1" dirty="0" smtClean="0"/>
            <a:t>STEP 3 | Hackathon Programme                 (1.5 weeks): </a:t>
          </a:r>
        </a:p>
        <a:p>
          <a:pPr>
            <a:lnSpc>
              <a:spcPct val="90000"/>
            </a:lnSpc>
          </a:pPr>
          <a:endParaRPr lang="en-GB" sz="1000" b="1" dirty="0" smtClean="0"/>
        </a:p>
        <a:p>
          <a:pPr>
            <a:lnSpc>
              <a:spcPct val="90000"/>
            </a:lnSpc>
          </a:pPr>
          <a:r>
            <a:rPr lang="en-GB" sz="1500" b="1" dirty="0" smtClean="0"/>
            <a:t>Opening Week (1 week): </a:t>
          </a:r>
          <a:r>
            <a:rPr lang="en-GB" sz="1500" dirty="0" smtClean="0"/>
            <a:t> Webinars providing introductory &amp; expert information on the challenges. By end of week all participants submit an idea on how they will solve their chosen challenge. The organisers will then select the most promising ideas/teams to take part in the hackathon.</a:t>
          </a:r>
        </a:p>
        <a:p>
          <a:pPr>
            <a:lnSpc>
              <a:spcPct val="90000"/>
            </a:lnSpc>
          </a:pPr>
          <a:r>
            <a:rPr lang="en-GB" sz="1500" b="1" dirty="0" smtClean="0"/>
            <a:t>Hackathon (2 days): </a:t>
          </a:r>
          <a:r>
            <a:rPr lang="en-GB" sz="1500" b="0" dirty="0" smtClean="0"/>
            <a:t>P</a:t>
          </a:r>
          <a:r>
            <a:rPr lang="en-GB" sz="1500" dirty="0" smtClean="0"/>
            <a:t>articipants work towards submitting their prototype/mock-up with help from mentors (experts from partner companies) and </a:t>
          </a:r>
          <a:r>
            <a:rPr lang="en-GB" sz="1500" dirty="0" err="1" smtClean="0"/>
            <a:t>BeMyApp</a:t>
          </a:r>
          <a:r>
            <a:rPr lang="en-GB" sz="1500" dirty="0" smtClean="0"/>
            <a:t> coaches. </a:t>
          </a:r>
        </a:p>
        <a:p>
          <a:pPr>
            <a:lnSpc>
              <a:spcPct val="90000"/>
            </a:lnSpc>
          </a:pPr>
          <a:r>
            <a:rPr lang="en-GB" sz="1500" b="1" dirty="0" smtClean="0"/>
            <a:t>Final Demo Day (½ Day): </a:t>
          </a:r>
          <a:r>
            <a:rPr lang="en-GB" sz="1500" dirty="0" smtClean="0"/>
            <a:t>The </a:t>
          </a:r>
          <a:r>
            <a:rPr lang="en-GB" sz="1500" dirty="0" smtClean="0"/>
            <a:t>top </a:t>
          </a:r>
          <a:r>
            <a:rPr lang="en-GB" sz="1500" dirty="0" smtClean="0"/>
            <a:t>submissions will present their work in front of a jury, and the </a:t>
          </a:r>
          <a:r>
            <a:rPr lang="en-GB" sz="1500" dirty="0" smtClean="0"/>
            <a:t>winners will be </a:t>
          </a:r>
          <a:r>
            <a:rPr lang="en-GB" sz="1500" dirty="0" smtClean="0"/>
            <a:t>selected.</a:t>
          </a:r>
          <a:endParaRPr lang="en-US" sz="1500" dirty="0"/>
        </a:p>
      </dgm:t>
    </dgm:pt>
    <dgm:pt modelId="{76678480-4DDD-41DF-90F3-0EAB1FC7BCA8}" type="parTrans" cxnId="{E3A84E3D-0DDC-41F5-89CB-C9018E10254B}">
      <dgm:prSet/>
      <dgm:spPr/>
      <dgm:t>
        <a:bodyPr/>
        <a:lstStyle/>
        <a:p>
          <a:endParaRPr lang="en-US"/>
        </a:p>
      </dgm:t>
    </dgm:pt>
    <dgm:pt modelId="{14E8D438-B641-419B-AD87-45E0B30637EB}" type="sibTrans" cxnId="{E3A84E3D-0DDC-41F5-89CB-C9018E10254B}">
      <dgm:prSet/>
      <dgm:spPr/>
      <dgm:t>
        <a:bodyPr/>
        <a:lstStyle/>
        <a:p>
          <a:endParaRPr lang="en-US"/>
        </a:p>
      </dgm:t>
    </dgm:pt>
    <dgm:pt modelId="{B35D3664-30F6-4B43-AAC6-9BDC6D950201}" type="pres">
      <dgm:prSet presAssocID="{2AD406AC-74F7-4368-ACBF-3F7D5165D2E5}" presName="composite" presStyleCnt="0">
        <dgm:presLayoutVars>
          <dgm:chMax val="1"/>
          <dgm:dir/>
          <dgm:resizeHandles val="exact"/>
        </dgm:presLayoutVars>
      </dgm:prSet>
      <dgm:spPr/>
      <dgm:t>
        <a:bodyPr/>
        <a:lstStyle/>
        <a:p>
          <a:endParaRPr lang="en-US"/>
        </a:p>
      </dgm:t>
    </dgm:pt>
    <dgm:pt modelId="{C521BDCA-4E1A-4D91-A398-CF68252BB664}" type="pres">
      <dgm:prSet presAssocID="{B4C6B457-7511-4663-AC57-1936ECC68924}" presName="roof" presStyleLbl="dkBgShp" presStyleIdx="0" presStyleCnt="2" custScaleY="49261" custLinFactNeighborX="-2088" custLinFactNeighborY="-6013"/>
      <dgm:spPr/>
      <dgm:t>
        <a:bodyPr/>
        <a:lstStyle/>
        <a:p>
          <a:endParaRPr lang="en-US"/>
        </a:p>
      </dgm:t>
    </dgm:pt>
    <dgm:pt modelId="{FD5A1FCC-C82D-4F42-BC0D-4054C2F636BA}" type="pres">
      <dgm:prSet presAssocID="{B4C6B457-7511-4663-AC57-1936ECC68924}" presName="pillars" presStyleCnt="0"/>
      <dgm:spPr/>
    </dgm:pt>
    <dgm:pt modelId="{10938842-761D-4B06-99C1-02B13BF86520}" type="pres">
      <dgm:prSet presAssocID="{B4C6B457-7511-4663-AC57-1936ECC68924}" presName="pillar1" presStyleLbl="node1" presStyleIdx="0" presStyleCnt="3" custScaleX="100445" custScaleY="134721">
        <dgm:presLayoutVars>
          <dgm:bulletEnabled val="1"/>
        </dgm:presLayoutVars>
      </dgm:prSet>
      <dgm:spPr/>
      <dgm:t>
        <a:bodyPr/>
        <a:lstStyle/>
        <a:p>
          <a:endParaRPr lang="en-US"/>
        </a:p>
      </dgm:t>
    </dgm:pt>
    <dgm:pt modelId="{8D38FFF7-79AC-4E91-BE7F-B93B781413A5}" type="pres">
      <dgm:prSet presAssocID="{078312EE-FFCF-4696-9C62-26CF407F53D8}" presName="pillarX" presStyleLbl="node1" presStyleIdx="1" presStyleCnt="3" custScaleX="96681" custScaleY="133579" custLinFactNeighborX="263" custLinFactNeighborY="-296">
        <dgm:presLayoutVars>
          <dgm:bulletEnabled val="1"/>
        </dgm:presLayoutVars>
      </dgm:prSet>
      <dgm:spPr/>
      <dgm:t>
        <a:bodyPr/>
        <a:lstStyle/>
        <a:p>
          <a:endParaRPr lang="en-US"/>
        </a:p>
      </dgm:t>
    </dgm:pt>
    <dgm:pt modelId="{39C866C8-C069-436D-B863-784ECE7BFFA4}" type="pres">
      <dgm:prSet presAssocID="{C1F2C561-5108-4A4C-8F62-970FDF56D4C7}" presName="pillarX" presStyleLbl="node1" presStyleIdx="2" presStyleCnt="3" custScaleY="133999">
        <dgm:presLayoutVars>
          <dgm:bulletEnabled val="1"/>
        </dgm:presLayoutVars>
      </dgm:prSet>
      <dgm:spPr/>
      <dgm:t>
        <a:bodyPr/>
        <a:lstStyle/>
        <a:p>
          <a:endParaRPr lang="en-US"/>
        </a:p>
      </dgm:t>
    </dgm:pt>
    <dgm:pt modelId="{0309C183-E254-4B7F-86E4-F009F6A7B545}" type="pres">
      <dgm:prSet presAssocID="{B4C6B457-7511-4663-AC57-1936ECC68924}" presName="base" presStyleLbl="dkBgShp" presStyleIdx="1" presStyleCnt="2" custLinFactNeighborX="878" custLinFactNeighborY="82211"/>
      <dgm:spPr>
        <a:solidFill>
          <a:schemeClr val="accent1"/>
        </a:solidFill>
      </dgm:spPr>
    </dgm:pt>
  </dgm:ptLst>
  <dgm:cxnLst>
    <dgm:cxn modelId="{D5B91EAA-BCD6-40B8-A89A-9F632F07E6DD}" srcId="{B4C6B457-7511-4663-AC57-1936ECC68924}" destId="{E27B2603-E082-4CDD-874A-A22B7780314B}" srcOrd="0" destOrd="0" parTransId="{DF9F16DC-B162-4A87-804F-6EAC20EE3DBF}" sibTransId="{C049D794-C29D-4376-A423-FDEBDE430700}"/>
    <dgm:cxn modelId="{E3A84E3D-0DDC-41F5-89CB-C9018E10254B}" srcId="{B4C6B457-7511-4663-AC57-1936ECC68924}" destId="{C1F2C561-5108-4A4C-8F62-970FDF56D4C7}" srcOrd="2" destOrd="0" parTransId="{76678480-4DDD-41DF-90F3-0EAB1FC7BCA8}" sibTransId="{14E8D438-B641-419B-AD87-45E0B30637EB}"/>
    <dgm:cxn modelId="{251B7A65-1991-4FB0-A568-141057A08DF0}" type="presOf" srcId="{C1F2C561-5108-4A4C-8F62-970FDF56D4C7}" destId="{39C866C8-C069-436D-B863-784ECE7BFFA4}" srcOrd="0" destOrd="0" presId="urn:microsoft.com/office/officeart/2005/8/layout/hList3"/>
    <dgm:cxn modelId="{47020727-44E5-42D4-8BD2-4B345E5B8D93}" type="presOf" srcId="{B4C6B457-7511-4663-AC57-1936ECC68924}" destId="{C521BDCA-4E1A-4D91-A398-CF68252BB664}" srcOrd="0" destOrd="0" presId="urn:microsoft.com/office/officeart/2005/8/layout/hList3"/>
    <dgm:cxn modelId="{E3B17BB1-F6FF-4E17-A216-9515A6516822}" srcId="{B4C6B457-7511-4663-AC57-1936ECC68924}" destId="{078312EE-FFCF-4696-9C62-26CF407F53D8}" srcOrd="1" destOrd="0" parTransId="{96249912-6BE8-4399-A2F4-8B05033B9538}" sibTransId="{7742F39C-CEB0-4743-BBD7-0CCD6B1DEC0D}"/>
    <dgm:cxn modelId="{19B32A70-39E6-423F-B5DB-BB0D5ACB2306}" type="presOf" srcId="{2AD406AC-74F7-4368-ACBF-3F7D5165D2E5}" destId="{B35D3664-30F6-4B43-AAC6-9BDC6D950201}" srcOrd="0" destOrd="0" presId="urn:microsoft.com/office/officeart/2005/8/layout/hList3"/>
    <dgm:cxn modelId="{5052B40D-0102-4313-B903-6E958CA0EEC2}" srcId="{2AD406AC-74F7-4368-ACBF-3F7D5165D2E5}" destId="{B4C6B457-7511-4663-AC57-1936ECC68924}" srcOrd="0" destOrd="0" parTransId="{63A61DFD-97B3-44D3-8D73-DAC673A14449}" sibTransId="{5D6C739E-0F23-49FF-870B-A38D85295F20}"/>
    <dgm:cxn modelId="{6922C35E-8711-4734-B1E3-A6126B1484D9}" type="presOf" srcId="{078312EE-FFCF-4696-9C62-26CF407F53D8}" destId="{8D38FFF7-79AC-4E91-BE7F-B93B781413A5}" srcOrd="0" destOrd="0" presId="urn:microsoft.com/office/officeart/2005/8/layout/hList3"/>
    <dgm:cxn modelId="{49878CBD-C74B-4882-A75F-3D66A392971A}" type="presOf" srcId="{E27B2603-E082-4CDD-874A-A22B7780314B}" destId="{10938842-761D-4B06-99C1-02B13BF86520}" srcOrd="0" destOrd="0" presId="urn:microsoft.com/office/officeart/2005/8/layout/hList3"/>
    <dgm:cxn modelId="{118875E0-2031-4693-B4F5-0228EB0A896A}" type="presParOf" srcId="{B35D3664-30F6-4B43-AAC6-9BDC6D950201}" destId="{C521BDCA-4E1A-4D91-A398-CF68252BB664}" srcOrd="0" destOrd="0" presId="urn:microsoft.com/office/officeart/2005/8/layout/hList3"/>
    <dgm:cxn modelId="{1BC37C50-F25E-44F1-84A3-3A452E617941}" type="presParOf" srcId="{B35D3664-30F6-4B43-AAC6-9BDC6D950201}" destId="{FD5A1FCC-C82D-4F42-BC0D-4054C2F636BA}" srcOrd="1" destOrd="0" presId="urn:microsoft.com/office/officeart/2005/8/layout/hList3"/>
    <dgm:cxn modelId="{14DB4A22-48E2-4964-A9F8-CE135248EEB2}" type="presParOf" srcId="{FD5A1FCC-C82D-4F42-BC0D-4054C2F636BA}" destId="{10938842-761D-4B06-99C1-02B13BF86520}" srcOrd="0" destOrd="0" presId="urn:microsoft.com/office/officeart/2005/8/layout/hList3"/>
    <dgm:cxn modelId="{8DCD4010-C7BB-48E6-BC6D-70DD4B89741E}" type="presParOf" srcId="{FD5A1FCC-C82D-4F42-BC0D-4054C2F636BA}" destId="{8D38FFF7-79AC-4E91-BE7F-B93B781413A5}" srcOrd="1" destOrd="0" presId="urn:microsoft.com/office/officeart/2005/8/layout/hList3"/>
    <dgm:cxn modelId="{70A8C57B-DA36-4033-84CE-F5F2F2E4F506}" type="presParOf" srcId="{FD5A1FCC-C82D-4F42-BC0D-4054C2F636BA}" destId="{39C866C8-C069-436D-B863-784ECE7BFFA4}" srcOrd="2" destOrd="0" presId="urn:microsoft.com/office/officeart/2005/8/layout/hList3"/>
    <dgm:cxn modelId="{C2BA9278-7D18-4D60-A912-2854799B3B2E}" type="presParOf" srcId="{B35D3664-30F6-4B43-AAC6-9BDC6D950201}" destId="{0309C183-E254-4B7F-86E4-F009F6A7B54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1BDCA-4E1A-4D91-A398-CF68252BB664}">
      <dsp:nvSpPr>
        <dsp:cNvPr id="0" name=""/>
        <dsp:cNvSpPr/>
      </dsp:nvSpPr>
      <dsp:spPr>
        <a:xfrm>
          <a:off x="0" y="1737"/>
          <a:ext cx="10614891" cy="77890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3-step process</a:t>
          </a:r>
          <a:endParaRPr lang="en-US" sz="3600" kern="1200" dirty="0"/>
        </a:p>
      </dsp:txBody>
      <dsp:txXfrm>
        <a:off x="0" y="1737"/>
        <a:ext cx="10614891" cy="778904"/>
      </dsp:txXfrm>
    </dsp:sp>
    <dsp:sp modelId="{10938842-761D-4B06-99C1-02B13BF86520}">
      <dsp:nvSpPr>
        <dsp:cNvPr id="0" name=""/>
        <dsp:cNvSpPr/>
      </dsp:nvSpPr>
      <dsp:spPr>
        <a:xfrm>
          <a:off x="2078" y="700404"/>
          <a:ext cx="3587014" cy="4473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STEP 1 | Hackathon concept &amp; design </a:t>
          </a:r>
        </a:p>
        <a:p>
          <a:pPr lvl="0" algn="ctr" defTabSz="711200">
            <a:lnSpc>
              <a:spcPct val="90000"/>
            </a:lnSpc>
            <a:spcBef>
              <a:spcPct val="0"/>
            </a:spcBef>
            <a:spcAft>
              <a:spcPct val="35000"/>
            </a:spcAft>
          </a:pPr>
          <a:r>
            <a:rPr lang="en-GB" sz="1600" b="1" kern="1200" dirty="0" smtClean="0"/>
            <a:t>(6 weeks): </a:t>
          </a:r>
        </a:p>
        <a:p>
          <a:pPr lvl="0" algn="ctr" defTabSz="711200">
            <a:lnSpc>
              <a:spcPct val="90000"/>
            </a:lnSpc>
            <a:spcBef>
              <a:spcPct val="0"/>
            </a:spcBef>
            <a:spcAft>
              <a:spcPct val="35000"/>
            </a:spcAft>
          </a:pPr>
          <a:endParaRPr lang="en-GB" sz="1600" b="1" kern="1200" dirty="0" smtClean="0"/>
        </a:p>
        <a:p>
          <a:pPr lvl="0" algn="ctr" defTabSz="711200">
            <a:lnSpc>
              <a:spcPct val="90000"/>
            </a:lnSpc>
            <a:spcBef>
              <a:spcPct val="0"/>
            </a:spcBef>
            <a:spcAft>
              <a:spcPct val="35000"/>
            </a:spcAft>
          </a:pPr>
          <a:r>
            <a:rPr lang="en-GB" sz="1600" b="1" kern="1200" dirty="0" smtClean="0"/>
            <a:t>Format: </a:t>
          </a:r>
          <a:r>
            <a:rPr lang="en-GB" sz="1600" kern="1200" dirty="0" smtClean="0"/>
            <a:t>Defining 4 challenges, establishing the target audience, the prizes, finalising the timeline </a:t>
          </a:r>
        </a:p>
        <a:p>
          <a:pPr lvl="0" algn="ctr" defTabSz="711200">
            <a:lnSpc>
              <a:spcPct val="90000"/>
            </a:lnSpc>
            <a:spcBef>
              <a:spcPct val="0"/>
            </a:spcBef>
            <a:spcAft>
              <a:spcPct val="35000"/>
            </a:spcAft>
          </a:pPr>
          <a:r>
            <a:rPr lang="en-GB" sz="1600" b="1" kern="1200" dirty="0" smtClean="0"/>
            <a:t>Platform: </a:t>
          </a:r>
          <a:r>
            <a:rPr lang="en-GB" sz="1600" kern="1200" dirty="0" smtClean="0"/>
            <a:t>setup, activation of features, customisation</a:t>
          </a:r>
        </a:p>
        <a:p>
          <a:pPr lvl="0" algn="ctr" defTabSz="711200">
            <a:lnSpc>
              <a:spcPct val="90000"/>
            </a:lnSpc>
            <a:spcBef>
              <a:spcPct val="0"/>
            </a:spcBef>
            <a:spcAft>
              <a:spcPct val="35000"/>
            </a:spcAft>
          </a:pPr>
          <a:r>
            <a:rPr lang="en-GB" sz="1600" b="1" kern="1200" dirty="0" smtClean="0"/>
            <a:t>Stakeholder </a:t>
          </a:r>
          <a:r>
            <a:rPr lang="en-GB" sz="1600" b="1" kern="1200" dirty="0" err="1" smtClean="0"/>
            <a:t>onboarding</a:t>
          </a:r>
          <a:r>
            <a:rPr lang="en-GB" sz="1600" b="1" kern="1200" dirty="0" smtClean="0"/>
            <a:t>: </a:t>
          </a:r>
          <a:r>
            <a:rPr lang="en-GB" sz="1600" kern="1200" dirty="0" smtClean="0"/>
            <a:t>mentors, jury, coaches, partners </a:t>
          </a:r>
        </a:p>
        <a:p>
          <a:pPr lvl="0" algn="ctr" defTabSz="711200">
            <a:lnSpc>
              <a:spcPct val="90000"/>
            </a:lnSpc>
            <a:spcBef>
              <a:spcPct val="0"/>
            </a:spcBef>
            <a:spcAft>
              <a:spcPct val="35000"/>
            </a:spcAft>
          </a:pPr>
          <a:r>
            <a:rPr lang="en-GB" sz="1600" b="1" kern="1200" dirty="0" smtClean="0"/>
            <a:t>Content creation: </a:t>
          </a:r>
          <a:r>
            <a:rPr lang="en-GB" sz="1600" kern="1200" dirty="0" smtClean="0"/>
            <a:t>website, communication content &amp; resources</a:t>
          </a:r>
        </a:p>
        <a:p>
          <a:pPr lvl="0" algn="ctr" defTabSz="711200">
            <a:lnSpc>
              <a:spcPct val="90000"/>
            </a:lnSpc>
            <a:spcBef>
              <a:spcPct val="0"/>
            </a:spcBef>
            <a:spcAft>
              <a:spcPct val="35000"/>
            </a:spcAft>
          </a:pPr>
          <a:endParaRPr lang="en-GB" sz="1600" kern="1200" dirty="0" smtClean="0"/>
        </a:p>
        <a:p>
          <a:pPr lvl="0" algn="ctr" defTabSz="711200">
            <a:lnSpc>
              <a:spcPct val="90000"/>
            </a:lnSpc>
            <a:spcBef>
              <a:spcPct val="0"/>
            </a:spcBef>
            <a:spcAft>
              <a:spcPct val="35000"/>
            </a:spcAft>
          </a:pPr>
          <a:endParaRPr lang="en-US" sz="1600" kern="1200" dirty="0"/>
        </a:p>
      </dsp:txBody>
      <dsp:txXfrm>
        <a:off x="2078" y="700404"/>
        <a:ext cx="3587014" cy="4473376"/>
      </dsp:txXfrm>
    </dsp:sp>
    <dsp:sp modelId="{8D38FFF7-79AC-4E91-BE7F-B93B781413A5}">
      <dsp:nvSpPr>
        <dsp:cNvPr id="0" name=""/>
        <dsp:cNvSpPr/>
      </dsp:nvSpPr>
      <dsp:spPr>
        <a:xfrm>
          <a:off x="3598484" y="709535"/>
          <a:ext cx="3452597" cy="4435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GB" sz="1600" b="1" kern="1200" dirty="0" smtClean="0"/>
        </a:p>
        <a:p>
          <a:pPr lvl="0" algn="ctr" defTabSz="711200">
            <a:lnSpc>
              <a:spcPct val="90000"/>
            </a:lnSpc>
            <a:spcBef>
              <a:spcPct val="0"/>
            </a:spcBef>
            <a:spcAft>
              <a:spcPct val="35000"/>
            </a:spcAft>
          </a:pPr>
          <a:r>
            <a:rPr lang="en-GB" sz="1600" b="1" kern="1200" dirty="0" smtClean="0"/>
            <a:t>STEP 2 | Communication &amp; Outreach </a:t>
          </a:r>
        </a:p>
        <a:p>
          <a:pPr lvl="0" algn="ctr" defTabSz="711200">
            <a:lnSpc>
              <a:spcPct val="90000"/>
            </a:lnSpc>
            <a:spcBef>
              <a:spcPct val="0"/>
            </a:spcBef>
            <a:spcAft>
              <a:spcPct val="35000"/>
            </a:spcAft>
          </a:pPr>
          <a:r>
            <a:rPr lang="en-GB" sz="1600" b="1" kern="1200" dirty="0" smtClean="0"/>
            <a:t>(8 weeks): </a:t>
          </a:r>
        </a:p>
        <a:p>
          <a:pPr lvl="0" algn="ctr" defTabSz="711200">
            <a:lnSpc>
              <a:spcPct val="90000"/>
            </a:lnSpc>
            <a:spcBef>
              <a:spcPct val="0"/>
            </a:spcBef>
            <a:spcAft>
              <a:spcPct val="35000"/>
            </a:spcAft>
          </a:pPr>
          <a:endParaRPr lang="en-GB" sz="1600" kern="1200" dirty="0" smtClean="0"/>
        </a:p>
        <a:p>
          <a:pPr lvl="0" algn="ctr" defTabSz="711200">
            <a:lnSpc>
              <a:spcPct val="90000"/>
            </a:lnSpc>
            <a:spcBef>
              <a:spcPct val="0"/>
            </a:spcBef>
            <a:spcAft>
              <a:spcPct val="35000"/>
            </a:spcAft>
          </a:pPr>
          <a:r>
            <a:rPr lang="en-GB" sz="1600" kern="1200" dirty="0" smtClean="0"/>
            <a:t>Several push and pull communication actions for targeted recruitment of relevant profiles to take part in the hackathon. </a:t>
          </a:r>
        </a:p>
        <a:p>
          <a:pPr lvl="0" algn="ctr" defTabSz="711200">
            <a:lnSpc>
              <a:spcPct val="90000"/>
            </a:lnSpc>
            <a:spcBef>
              <a:spcPct val="0"/>
            </a:spcBef>
            <a:spcAft>
              <a:spcPct val="35000"/>
            </a:spcAft>
          </a:pPr>
          <a:r>
            <a:rPr lang="en-GB" sz="1600" kern="1200" dirty="0" smtClean="0"/>
            <a:t>These actions will be initiated by </a:t>
          </a:r>
          <a:r>
            <a:rPr lang="en-GB" sz="1600" kern="1200" dirty="0" err="1" smtClean="0"/>
            <a:t>BeMyApp</a:t>
          </a:r>
          <a:r>
            <a:rPr lang="en-GB" sz="1600" kern="1200" dirty="0" smtClean="0"/>
            <a:t> using the wide and relevant networks they have access to (hackathon communities), and complemented by communication through Shift2Rail, Siemens &amp; other partners.</a:t>
          </a:r>
        </a:p>
        <a:p>
          <a:pPr lvl="0" algn="ctr" defTabSz="711200">
            <a:lnSpc>
              <a:spcPct val="90000"/>
            </a:lnSpc>
            <a:spcBef>
              <a:spcPct val="0"/>
            </a:spcBef>
            <a:spcAft>
              <a:spcPct val="35000"/>
            </a:spcAft>
          </a:pPr>
          <a:endParaRPr lang="en-GB" sz="1600" kern="1200" dirty="0" smtClean="0"/>
        </a:p>
        <a:p>
          <a:pPr lvl="0" algn="ctr" defTabSz="711200">
            <a:lnSpc>
              <a:spcPct val="90000"/>
            </a:lnSpc>
            <a:spcBef>
              <a:spcPct val="0"/>
            </a:spcBef>
            <a:spcAft>
              <a:spcPct val="35000"/>
            </a:spcAft>
          </a:pPr>
          <a:endParaRPr lang="en-US" sz="1600" kern="1200" dirty="0"/>
        </a:p>
      </dsp:txBody>
      <dsp:txXfrm>
        <a:off x="3598484" y="709535"/>
        <a:ext cx="3452597" cy="4435457"/>
      </dsp:txXfrm>
    </dsp:sp>
    <dsp:sp modelId="{39C866C8-C069-436D-B863-784ECE7BFFA4}">
      <dsp:nvSpPr>
        <dsp:cNvPr id="0" name=""/>
        <dsp:cNvSpPr/>
      </dsp:nvSpPr>
      <dsp:spPr>
        <a:xfrm>
          <a:off x="7041689" y="712391"/>
          <a:ext cx="3571122" cy="44494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GB" sz="1600" b="1" kern="1200" dirty="0" smtClean="0"/>
            <a:t>STEP 3 | Hackathon Programme                 (1.5 weeks): </a:t>
          </a:r>
        </a:p>
        <a:p>
          <a:pPr lvl="0" algn="ctr" defTabSz="711200">
            <a:lnSpc>
              <a:spcPct val="90000"/>
            </a:lnSpc>
            <a:spcBef>
              <a:spcPct val="0"/>
            </a:spcBef>
            <a:spcAft>
              <a:spcPct val="35000"/>
            </a:spcAft>
          </a:pPr>
          <a:endParaRPr lang="en-GB" sz="1000" b="1" kern="1200" dirty="0" smtClean="0"/>
        </a:p>
        <a:p>
          <a:pPr lvl="0" algn="ctr" defTabSz="711200">
            <a:lnSpc>
              <a:spcPct val="90000"/>
            </a:lnSpc>
            <a:spcBef>
              <a:spcPct val="0"/>
            </a:spcBef>
            <a:spcAft>
              <a:spcPct val="35000"/>
            </a:spcAft>
          </a:pPr>
          <a:r>
            <a:rPr lang="en-GB" sz="1500" b="1" kern="1200" dirty="0" smtClean="0"/>
            <a:t>Opening Week (1 week): </a:t>
          </a:r>
          <a:r>
            <a:rPr lang="en-GB" sz="1500" kern="1200" dirty="0" smtClean="0"/>
            <a:t> Webinars providing introductory &amp; expert information on the challenges. By end of week all participants submit an idea on how they will solve their chosen challenge. The organisers will then select the most promising ideas/teams to take part in the hackathon.</a:t>
          </a:r>
        </a:p>
        <a:p>
          <a:pPr lvl="0" algn="ctr" defTabSz="711200">
            <a:lnSpc>
              <a:spcPct val="90000"/>
            </a:lnSpc>
            <a:spcBef>
              <a:spcPct val="0"/>
            </a:spcBef>
            <a:spcAft>
              <a:spcPct val="35000"/>
            </a:spcAft>
          </a:pPr>
          <a:r>
            <a:rPr lang="en-GB" sz="1500" b="1" kern="1200" dirty="0" smtClean="0"/>
            <a:t>Hackathon (2 days): </a:t>
          </a:r>
          <a:r>
            <a:rPr lang="en-GB" sz="1500" b="0" kern="1200" dirty="0" smtClean="0"/>
            <a:t>P</a:t>
          </a:r>
          <a:r>
            <a:rPr lang="en-GB" sz="1500" kern="1200" dirty="0" smtClean="0"/>
            <a:t>articipants work towards submitting their prototype/mock-up with help from mentors (experts from partner companies) and </a:t>
          </a:r>
          <a:r>
            <a:rPr lang="en-GB" sz="1500" kern="1200" dirty="0" err="1" smtClean="0"/>
            <a:t>BeMyApp</a:t>
          </a:r>
          <a:r>
            <a:rPr lang="en-GB" sz="1500" kern="1200" dirty="0" smtClean="0"/>
            <a:t> coaches. </a:t>
          </a:r>
        </a:p>
        <a:p>
          <a:pPr lvl="0" algn="ctr" defTabSz="711200">
            <a:lnSpc>
              <a:spcPct val="90000"/>
            </a:lnSpc>
            <a:spcBef>
              <a:spcPct val="0"/>
            </a:spcBef>
            <a:spcAft>
              <a:spcPct val="35000"/>
            </a:spcAft>
          </a:pPr>
          <a:r>
            <a:rPr lang="en-GB" sz="1500" b="1" kern="1200" dirty="0" smtClean="0"/>
            <a:t>Final Demo Day (½ Day): </a:t>
          </a:r>
          <a:r>
            <a:rPr lang="en-GB" sz="1500" kern="1200" dirty="0" smtClean="0"/>
            <a:t>The </a:t>
          </a:r>
          <a:r>
            <a:rPr lang="en-GB" sz="1500" kern="1200" dirty="0" smtClean="0"/>
            <a:t>top </a:t>
          </a:r>
          <a:r>
            <a:rPr lang="en-GB" sz="1500" kern="1200" dirty="0" smtClean="0"/>
            <a:t>submissions will present their work in front of a jury, and the </a:t>
          </a:r>
          <a:r>
            <a:rPr lang="en-GB" sz="1500" kern="1200" dirty="0" smtClean="0"/>
            <a:t>winners will be </a:t>
          </a:r>
          <a:r>
            <a:rPr lang="en-GB" sz="1500" kern="1200" dirty="0" smtClean="0"/>
            <a:t>selected.</a:t>
          </a:r>
          <a:endParaRPr lang="en-US" sz="1500" kern="1200" dirty="0"/>
        </a:p>
      </dsp:txBody>
      <dsp:txXfrm>
        <a:off x="7041689" y="712391"/>
        <a:ext cx="3571122" cy="4449403"/>
      </dsp:txXfrm>
    </dsp:sp>
    <dsp:sp modelId="{0309C183-E254-4B7F-86E4-F009F6A7B545}">
      <dsp:nvSpPr>
        <dsp:cNvPr id="0" name=""/>
        <dsp:cNvSpPr/>
      </dsp:nvSpPr>
      <dsp:spPr>
        <a:xfrm>
          <a:off x="0" y="4900640"/>
          <a:ext cx="10614891" cy="368941"/>
        </a:xfrm>
        <a:prstGeom prst="rect">
          <a:avLst/>
        </a:prstGeom>
        <a:solidFill>
          <a:schemeClr val="accent1"/>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B39461A-9383-0041-8E20-88536ED499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a:extLst>
              <a:ext uri="{FF2B5EF4-FFF2-40B4-BE49-F238E27FC236}">
                <a16:creationId xmlns:a16="http://schemas.microsoft.com/office/drawing/2014/main" id="{28E95B5A-E910-254A-9D0B-3FA455A4C1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B14A64-53BC-DE42-9205-7CE51BB512CA}" type="datetimeFigureOut">
              <a:rPr lang="en-GB" smtClean="0"/>
              <a:t>22/06/2021</a:t>
            </a:fld>
            <a:endParaRPr lang="en-GB" dirty="0"/>
          </a:p>
        </p:txBody>
      </p:sp>
      <p:sp>
        <p:nvSpPr>
          <p:cNvPr id="4" name="Espace réservé du pied de page 3">
            <a:extLst>
              <a:ext uri="{FF2B5EF4-FFF2-40B4-BE49-F238E27FC236}">
                <a16:creationId xmlns:a16="http://schemas.microsoft.com/office/drawing/2014/main" id="{381009E9-A867-A948-A9B7-5C0A1DB468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Espace réservé du numéro de diapositive 4">
            <a:extLst>
              <a:ext uri="{FF2B5EF4-FFF2-40B4-BE49-F238E27FC236}">
                <a16:creationId xmlns:a16="http://schemas.microsoft.com/office/drawing/2014/main" id="{F5A4BA12-A5C2-BE41-AD63-8AAEE6D758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3F72E-F052-C941-A0B3-E8AE460FF64E}" type="slidenum">
              <a:rPr lang="en-GB" smtClean="0"/>
              <a:t>‹#›</a:t>
            </a:fld>
            <a:endParaRPr lang="en-GB" dirty="0"/>
          </a:p>
        </p:txBody>
      </p:sp>
    </p:spTree>
    <p:extLst>
      <p:ext uri="{BB962C8B-B14F-4D97-AF65-F5344CB8AC3E}">
        <p14:creationId xmlns:p14="http://schemas.microsoft.com/office/powerpoint/2010/main" val="377970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7F503-2CC0-405F-B6B7-E96375667851}" type="datetimeFigureOut">
              <a:rPr lang="en-IE" smtClean="0"/>
              <a:t>22/06/2021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B11FF-E61B-47C0-802B-894F9A8DB870}" type="slidenum">
              <a:rPr lang="en-IE" smtClean="0"/>
              <a:t>‹#›</a:t>
            </a:fld>
            <a:endParaRPr lang="en-IE"/>
          </a:p>
        </p:txBody>
      </p:sp>
    </p:spTree>
    <p:extLst>
      <p:ext uri="{BB962C8B-B14F-4D97-AF65-F5344CB8AC3E}">
        <p14:creationId xmlns:p14="http://schemas.microsoft.com/office/powerpoint/2010/main" val="381832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501a70e8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01a70e8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18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emplate_Tit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7FE89-08DC-3542-B751-1572C5BAEAE0}"/>
              </a:ext>
            </a:extLst>
          </p:cNvPr>
          <p:cNvSpPr>
            <a:spLocks noGrp="1"/>
          </p:cNvSpPr>
          <p:nvPr>
            <p:ph type="ctrTitle" hasCustomPrompt="1"/>
          </p:nvPr>
        </p:nvSpPr>
        <p:spPr>
          <a:xfrm>
            <a:off x="1524000" y="1122363"/>
            <a:ext cx="9144000" cy="2387600"/>
          </a:xfrm>
        </p:spPr>
        <p:txBody>
          <a:bodyPr anchor="b">
            <a:normAutofit/>
          </a:bodyPr>
          <a:lstStyle>
            <a:lvl1pPr algn="ctr">
              <a:defRPr sz="5400" b="1" i="0">
                <a:solidFill>
                  <a:srgbClr val="91CB60"/>
                </a:solidFill>
                <a:latin typeface="Arial" panose="020B0604020202020204" pitchFamily="34" charset="0"/>
                <a:cs typeface="Arial" panose="020B0604020202020204" pitchFamily="34" charset="0"/>
              </a:defRPr>
            </a:lvl1pPr>
          </a:lstStyle>
          <a:p>
            <a:r>
              <a:rPr lang="fr-FR" dirty="0"/>
              <a:t>LOREM IPSUM</a:t>
            </a:r>
            <a:endParaRPr lang="en-GB" dirty="0"/>
          </a:p>
        </p:txBody>
      </p:sp>
      <p:sp>
        <p:nvSpPr>
          <p:cNvPr id="3" name="Sous-titre 2">
            <a:extLst>
              <a:ext uri="{FF2B5EF4-FFF2-40B4-BE49-F238E27FC236}">
                <a16:creationId xmlns:a16="http://schemas.microsoft.com/office/drawing/2014/main" id="{06FD7AF3-89C0-3A44-A75E-835B3872B44B}"/>
              </a:ext>
            </a:extLst>
          </p:cNvPr>
          <p:cNvSpPr>
            <a:spLocks noGrp="1"/>
          </p:cNvSpPr>
          <p:nvPr>
            <p:ph type="subTitle" idx="1" hasCustomPrompt="1"/>
          </p:nvPr>
        </p:nvSpPr>
        <p:spPr>
          <a:xfrm>
            <a:off x="1524000" y="3602038"/>
            <a:ext cx="9144000" cy="477837"/>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Lorem</a:t>
            </a:r>
            <a:r>
              <a:rPr lang="fr-FR" dirty="0"/>
              <a:t> </a:t>
            </a:r>
            <a:r>
              <a:rPr lang="fr-FR" dirty="0" err="1"/>
              <a:t>ipsum</a:t>
            </a:r>
            <a:endParaRPr lang="en-GB" dirty="0"/>
          </a:p>
        </p:txBody>
      </p:sp>
      <p:sp>
        <p:nvSpPr>
          <p:cNvPr id="4" name="Espace réservé de la date 3">
            <a:extLst>
              <a:ext uri="{FF2B5EF4-FFF2-40B4-BE49-F238E27FC236}">
                <a16:creationId xmlns:a16="http://schemas.microsoft.com/office/drawing/2014/main" id="{0B46ED08-B34E-1D44-85CF-972605D67EDB}"/>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5" name="Espace réservé du pied de page 4">
            <a:extLst>
              <a:ext uri="{FF2B5EF4-FFF2-40B4-BE49-F238E27FC236}">
                <a16:creationId xmlns:a16="http://schemas.microsoft.com/office/drawing/2014/main" id="{27EF1F25-6BB9-AF45-86D2-8DBA6E1A37B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D1B62F-8B1E-8A42-AB23-378B508495C7}"/>
              </a:ext>
            </a:extLst>
          </p:cNvPr>
          <p:cNvSpPr>
            <a:spLocks noGrp="1"/>
          </p:cNvSpPr>
          <p:nvPr>
            <p:ph type="sldNum" sz="quarter" idx="12"/>
          </p:nvPr>
        </p:nvSpPr>
        <p:spPr/>
        <p:txBody>
          <a:bodyPr/>
          <a:lstStyle/>
          <a:p>
            <a:fld id="{6ABB0DC6-0311-9D4C-8333-A8862636E7AD}" type="slidenum">
              <a:rPr lang="en-GB" smtClean="0"/>
              <a:t>‹#›</a:t>
            </a:fld>
            <a:endParaRPr lang="en-GB"/>
          </a:p>
        </p:txBody>
      </p:sp>
      <p:sp>
        <p:nvSpPr>
          <p:cNvPr id="9" name="Espace réservé du texte 8">
            <a:extLst>
              <a:ext uri="{FF2B5EF4-FFF2-40B4-BE49-F238E27FC236}">
                <a16:creationId xmlns:a16="http://schemas.microsoft.com/office/drawing/2014/main" id="{CD2B3C72-A402-BA4F-A6B1-4EAAC9EB43CE}"/>
              </a:ext>
            </a:extLst>
          </p:cNvPr>
          <p:cNvSpPr>
            <a:spLocks noGrp="1"/>
          </p:cNvSpPr>
          <p:nvPr>
            <p:ph type="body" sz="quarter" idx="13" hasCustomPrompt="1"/>
          </p:nvPr>
        </p:nvSpPr>
        <p:spPr>
          <a:xfrm>
            <a:off x="1524000" y="4211638"/>
            <a:ext cx="9144000" cy="565150"/>
          </a:xfrm>
        </p:spPr>
        <p:txBody>
          <a:bodyPr anchor="ctr"/>
          <a:lstStyle>
            <a:lvl1pPr marL="0" indent="0" algn="ctr">
              <a:buNone/>
              <a:defRPr sz="2000">
                <a:latin typeface="Arial" panose="020B0604020202020204" pitchFamily="34" charset="0"/>
                <a:cs typeface="Arial" panose="020B0604020202020204" pitchFamily="34" charset="0"/>
              </a:defRPr>
            </a:lvl1pPr>
            <a:lvl2pPr>
              <a:defRPr sz="2000"/>
            </a:lvl2pPr>
          </a:lstStyle>
          <a:p>
            <a:pPr lvl="0"/>
            <a:r>
              <a:rPr lang="fr-FR" dirty="0" err="1"/>
              <a:t>Lorem</a:t>
            </a:r>
            <a:r>
              <a:rPr lang="fr-FR" dirty="0"/>
              <a:t> </a:t>
            </a:r>
            <a:r>
              <a:rPr lang="fr-FR" dirty="0" err="1"/>
              <a:t>ipsum</a:t>
            </a:r>
            <a:r>
              <a:rPr lang="fr-FR" dirty="0"/>
              <a:t> </a:t>
            </a:r>
            <a:endParaRPr lang="en-GB" dirty="0"/>
          </a:p>
        </p:txBody>
      </p:sp>
    </p:spTree>
    <p:extLst>
      <p:ext uri="{BB962C8B-B14F-4D97-AF65-F5344CB8AC3E}">
        <p14:creationId xmlns:p14="http://schemas.microsoft.com/office/powerpoint/2010/main" val="33607496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template - Closin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3BF5000-F41F-F54B-8196-36BA930CDB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32863" y="2843367"/>
            <a:ext cx="154728" cy="300078"/>
          </a:xfrm>
          <a:prstGeom prst="rect">
            <a:avLst/>
          </a:prstGeom>
        </p:spPr>
      </p:pic>
      <p:pic>
        <p:nvPicPr>
          <p:cNvPr id="10" name="Image 9">
            <a:extLst>
              <a:ext uri="{FF2B5EF4-FFF2-40B4-BE49-F238E27FC236}">
                <a16:creationId xmlns:a16="http://schemas.microsoft.com/office/drawing/2014/main" id="{B673FC19-D1A3-A342-81B2-EFE6736613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7489" y="2843367"/>
            <a:ext cx="300078" cy="300078"/>
          </a:xfrm>
          <a:prstGeom prst="rect">
            <a:avLst/>
          </a:prstGeom>
        </p:spPr>
      </p:pic>
      <p:sp>
        <p:nvSpPr>
          <p:cNvPr id="11" name="Rectangle 10">
            <a:extLst>
              <a:ext uri="{FF2B5EF4-FFF2-40B4-BE49-F238E27FC236}">
                <a16:creationId xmlns:a16="http://schemas.microsoft.com/office/drawing/2014/main" id="{4F7D6B1B-3AA9-D447-B0FA-A8B4CBEEF5A7}"/>
              </a:ext>
            </a:extLst>
          </p:cNvPr>
          <p:cNvSpPr/>
          <p:nvPr userDrawn="1"/>
        </p:nvSpPr>
        <p:spPr>
          <a:xfrm>
            <a:off x="4918810" y="3550198"/>
            <a:ext cx="2146743" cy="369332"/>
          </a:xfrm>
          <a:prstGeom prst="rect">
            <a:avLst/>
          </a:prstGeom>
        </p:spPr>
        <p:txBody>
          <a:bodyPr wrap="none">
            <a:spAutoFit/>
          </a:bodyPr>
          <a:lstStyle/>
          <a:p>
            <a:pPr algn="ctr"/>
            <a:r>
              <a:rPr lang="fr-FR" sz="1800" b="0" i="0" u="none" dirty="0">
                <a:solidFill>
                  <a:srgbClr val="0A1D3E"/>
                </a:solidFill>
                <a:latin typeface="Arial" panose="020B0604020202020204" pitchFamily="34" charset="0"/>
                <a:cs typeface="Arial" panose="020B0604020202020204" pitchFamily="34" charset="0"/>
              </a:rPr>
              <a:t>SHIFT2RAIL.ORG </a:t>
            </a:r>
            <a:endParaRPr lang="en-GB" sz="1800" b="0" i="0" u="none" dirty="0">
              <a:solidFill>
                <a:srgbClr val="0A1D3E"/>
              </a:solidFill>
              <a:latin typeface="Arial" panose="020B0604020202020204" pitchFamily="34" charset="0"/>
              <a:cs typeface="Arial" panose="020B0604020202020204" pitchFamily="34" charset="0"/>
            </a:endParaRPr>
          </a:p>
        </p:txBody>
      </p:sp>
      <p:pic>
        <p:nvPicPr>
          <p:cNvPr id="12" name="Image 11" descr="Une image contenant dessin&#10;&#10;Description générée automatiquement">
            <a:extLst>
              <a:ext uri="{FF2B5EF4-FFF2-40B4-BE49-F238E27FC236}">
                <a16:creationId xmlns:a16="http://schemas.microsoft.com/office/drawing/2014/main" id="{6ED5DA08-91DE-F742-AF4D-EA1293D63A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02032" y="2901006"/>
            <a:ext cx="432000" cy="432000"/>
          </a:xfrm>
          <a:prstGeom prst="rect">
            <a:avLst/>
          </a:prstGeom>
        </p:spPr>
      </p:pic>
      <p:pic>
        <p:nvPicPr>
          <p:cNvPr id="13" name="Image 12">
            <a:extLst>
              <a:ext uri="{FF2B5EF4-FFF2-40B4-BE49-F238E27FC236}">
                <a16:creationId xmlns:a16="http://schemas.microsoft.com/office/drawing/2014/main" id="{2E41240E-0E8F-2140-A6E9-D5870003F3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35979" y="2901006"/>
            <a:ext cx="432000" cy="432000"/>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6BED62E0-88C6-FB4B-B2C4-50EDA05CF0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92612" y="2901006"/>
            <a:ext cx="432000" cy="432000"/>
          </a:xfrm>
          <a:prstGeom prst="rect">
            <a:avLst/>
          </a:prstGeom>
        </p:spPr>
      </p:pic>
      <p:pic>
        <p:nvPicPr>
          <p:cNvPr id="15" name="Image 14">
            <a:extLst>
              <a:ext uri="{FF2B5EF4-FFF2-40B4-BE49-F238E27FC236}">
                <a16:creationId xmlns:a16="http://schemas.microsoft.com/office/drawing/2014/main" id="{31A21A61-3B99-3A43-9B0B-AA56D446B70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59003" y="2901478"/>
            <a:ext cx="432000" cy="432000"/>
          </a:xfrm>
          <a:prstGeom prst="rect">
            <a:avLst/>
          </a:prstGeom>
        </p:spPr>
      </p:pic>
    </p:spTree>
    <p:extLst>
      <p:ext uri="{BB962C8B-B14F-4D97-AF65-F5344CB8AC3E}">
        <p14:creationId xmlns:p14="http://schemas.microsoft.com/office/powerpoint/2010/main" val="428676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MA style] Final report template">
  <p:cSld name="[BMA style] Final report template">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99507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template_Title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93F90369-7112-7549-9064-9BD533C76232}"/>
              </a:ext>
            </a:extLst>
          </p:cNvPr>
          <p:cNvSpPr>
            <a:spLocks noGrp="1"/>
          </p:cNvSpPr>
          <p:nvPr>
            <p:ph type="dt" sz="half" idx="10"/>
          </p:nvPr>
        </p:nvSpPr>
        <p:spPr/>
        <p:txBody>
          <a:bodyPr/>
          <a:lstStyle/>
          <a:p>
            <a:fld id="{F5180EB3-E05D-CB4B-B290-F3F7480F6BF2}" type="datetimeFigureOut">
              <a:rPr lang="en-GB" smtClean="0"/>
              <a:t>22/06/2021</a:t>
            </a:fld>
            <a:endParaRPr lang="en-GB" dirty="0"/>
          </a:p>
        </p:txBody>
      </p:sp>
      <p:sp>
        <p:nvSpPr>
          <p:cNvPr id="4" name="Espace réservé du pied de page 3">
            <a:extLst>
              <a:ext uri="{FF2B5EF4-FFF2-40B4-BE49-F238E27FC236}">
                <a16:creationId xmlns:a16="http://schemas.microsoft.com/office/drawing/2014/main" id="{FD519AC7-F288-B047-9A8D-E87813FC8556}"/>
              </a:ext>
            </a:extLst>
          </p:cNvPr>
          <p:cNvSpPr>
            <a:spLocks noGrp="1"/>
          </p:cNvSpPr>
          <p:nvPr>
            <p:ph type="ftr" sz="quarter" idx="11"/>
          </p:nvPr>
        </p:nvSpPr>
        <p:spPr/>
        <p:txBody>
          <a:bodyPr/>
          <a:lstStyle/>
          <a:p>
            <a:endParaRPr lang="en-GB" dirty="0"/>
          </a:p>
        </p:txBody>
      </p:sp>
      <p:sp>
        <p:nvSpPr>
          <p:cNvPr id="5" name="Espace réservé du numéro de diapositive 4">
            <a:extLst>
              <a:ext uri="{FF2B5EF4-FFF2-40B4-BE49-F238E27FC236}">
                <a16:creationId xmlns:a16="http://schemas.microsoft.com/office/drawing/2014/main" id="{005B614D-1904-4847-ACC1-B18A498ED4C3}"/>
              </a:ext>
            </a:extLst>
          </p:cNvPr>
          <p:cNvSpPr>
            <a:spLocks noGrp="1"/>
          </p:cNvSpPr>
          <p:nvPr>
            <p:ph type="sldNum" sz="quarter" idx="12"/>
          </p:nvPr>
        </p:nvSpPr>
        <p:spPr/>
        <p:txBody>
          <a:bodyPr/>
          <a:lstStyle/>
          <a:p>
            <a:fld id="{C5F01567-9A45-8742-BDC5-008EECC1B2BC}" type="slidenum">
              <a:rPr lang="en-GB" smtClean="0"/>
              <a:t>‹#›</a:t>
            </a:fld>
            <a:endParaRPr lang="en-GB" dirty="0"/>
          </a:p>
        </p:txBody>
      </p:sp>
      <p:sp>
        <p:nvSpPr>
          <p:cNvPr id="7" name="Sous-titre 2">
            <a:extLst>
              <a:ext uri="{FF2B5EF4-FFF2-40B4-BE49-F238E27FC236}">
                <a16:creationId xmlns:a16="http://schemas.microsoft.com/office/drawing/2014/main" id="{413121BC-47DB-6F40-BD89-8216B70BAF36}"/>
              </a:ext>
            </a:extLst>
          </p:cNvPr>
          <p:cNvSpPr>
            <a:spLocks noGrp="1"/>
          </p:cNvSpPr>
          <p:nvPr>
            <p:ph type="subTitle" idx="1" hasCustomPrompt="1"/>
          </p:nvPr>
        </p:nvSpPr>
        <p:spPr>
          <a:xfrm>
            <a:off x="1524000" y="3668461"/>
            <a:ext cx="9144000" cy="533544"/>
          </a:xfrm>
          <a:prstGeom prst="rect">
            <a:avLst/>
          </a:prstGeom>
        </p:spPr>
        <p:txBody>
          <a:bodyPr/>
          <a:lstStyle>
            <a:lvl1pPr marL="0" indent="0" algn="ctr">
              <a:buNone/>
              <a:defRPr sz="2400" b="0" i="0">
                <a:solidFill>
                  <a:srgbClr val="0A1D3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Lorem</a:t>
            </a:r>
            <a:r>
              <a:rPr lang="fr-FR" dirty="0"/>
              <a:t> </a:t>
            </a:r>
            <a:r>
              <a:rPr lang="fr-FR" dirty="0" err="1"/>
              <a:t>ipsum</a:t>
            </a:r>
            <a:endParaRPr lang="en-GB" dirty="0"/>
          </a:p>
        </p:txBody>
      </p:sp>
      <p:sp>
        <p:nvSpPr>
          <p:cNvPr id="9" name="Espace réservé du texte 8">
            <a:extLst>
              <a:ext uri="{FF2B5EF4-FFF2-40B4-BE49-F238E27FC236}">
                <a16:creationId xmlns:a16="http://schemas.microsoft.com/office/drawing/2014/main" id="{97E698BA-8255-654A-9539-FF7A4D5BB1E3}"/>
              </a:ext>
            </a:extLst>
          </p:cNvPr>
          <p:cNvSpPr>
            <a:spLocks noGrp="1"/>
          </p:cNvSpPr>
          <p:nvPr>
            <p:ph type="body" sz="quarter" idx="13" hasCustomPrompt="1"/>
          </p:nvPr>
        </p:nvSpPr>
        <p:spPr>
          <a:xfrm>
            <a:off x="1524000" y="4343400"/>
            <a:ext cx="9256713" cy="433388"/>
          </a:xfrm>
          <a:prstGeom prst="rect">
            <a:avLst/>
          </a:prstGeom>
        </p:spPr>
        <p:txBody>
          <a:bodyPr anchor="ctr"/>
          <a:lstStyle>
            <a:lvl1pPr marL="0" indent="0" algn="ctr">
              <a:buNone/>
              <a:defRPr sz="2000" b="0" i="0">
                <a:solidFill>
                  <a:srgbClr val="0A1D3E"/>
                </a:solidFill>
                <a:latin typeface="Arial" panose="020B0604020202020204" pitchFamily="34" charset="0"/>
                <a:cs typeface="Arial" panose="020B0604020202020204" pitchFamily="34" charset="0"/>
              </a:defRPr>
            </a:lvl1pPr>
          </a:lstStyle>
          <a:p>
            <a:pPr lvl="0"/>
            <a:r>
              <a:rPr lang="fr-FR" dirty="0" err="1"/>
              <a:t>Lorem</a:t>
            </a:r>
            <a:r>
              <a:rPr lang="fr-FR" dirty="0"/>
              <a:t> </a:t>
            </a:r>
            <a:r>
              <a:rPr lang="fr-FR" dirty="0" err="1"/>
              <a:t>ispum</a:t>
            </a:r>
            <a:endParaRPr lang="en-GB" dirty="0"/>
          </a:p>
        </p:txBody>
      </p:sp>
      <p:sp>
        <p:nvSpPr>
          <p:cNvPr id="10" name="Titre 1">
            <a:extLst>
              <a:ext uri="{FF2B5EF4-FFF2-40B4-BE49-F238E27FC236}">
                <a16:creationId xmlns:a16="http://schemas.microsoft.com/office/drawing/2014/main" id="{48360D66-A90C-674F-AAD3-A8BF8A1C20A0}"/>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4800" b="1" i="0">
                <a:solidFill>
                  <a:srgbClr val="0A1D3E"/>
                </a:solidFill>
                <a:latin typeface="Arial" panose="020B0604020202020204" pitchFamily="34" charset="0"/>
                <a:cs typeface="Arial" panose="020B0604020202020204" pitchFamily="34" charset="0"/>
              </a:defRPr>
            </a:lvl1pPr>
          </a:lstStyle>
          <a:p>
            <a:r>
              <a:rPr lang="fr-FR" dirty="0"/>
              <a:t>LOREM IPSUM</a:t>
            </a:r>
            <a:endParaRPr lang="en-GB" dirty="0"/>
          </a:p>
        </p:txBody>
      </p:sp>
    </p:spTree>
    <p:extLst>
      <p:ext uri="{BB962C8B-B14F-4D97-AF65-F5344CB8AC3E}">
        <p14:creationId xmlns:p14="http://schemas.microsoft.com/office/powerpoint/2010/main" val="24899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hite template_Closin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47CD760-E7F5-044D-8FB1-CB8DCD5AEBEF}"/>
              </a:ext>
            </a:extLst>
          </p:cNvPr>
          <p:cNvSpPr>
            <a:spLocks noGrp="1"/>
          </p:cNvSpPr>
          <p:nvPr>
            <p:ph type="dt" sz="half" idx="10"/>
          </p:nvPr>
        </p:nvSpPr>
        <p:spPr/>
        <p:txBody>
          <a:bodyPr/>
          <a:lstStyle/>
          <a:p>
            <a:fld id="{F5180EB3-E05D-CB4B-B290-F3F7480F6BF2}" type="datetimeFigureOut">
              <a:rPr lang="en-GB" smtClean="0"/>
              <a:t>22/06/2021</a:t>
            </a:fld>
            <a:endParaRPr lang="en-GB" dirty="0"/>
          </a:p>
        </p:txBody>
      </p:sp>
      <p:sp>
        <p:nvSpPr>
          <p:cNvPr id="3" name="Espace réservé du pied de page 2">
            <a:extLst>
              <a:ext uri="{FF2B5EF4-FFF2-40B4-BE49-F238E27FC236}">
                <a16:creationId xmlns:a16="http://schemas.microsoft.com/office/drawing/2014/main" id="{185DCB37-755A-9744-B442-C446922D35A1}"/>
              </a:ext>
            </a:extLst>
          </p:cNvPr>
          <p:cNvSpPr>
            <a:spLocks noGrp="1"/>
          </p:cNvSpPr>
          <p:nvPr>
            <p:ph type="ftr" sz="quarter" idx="11"/>
          </p:nvPr>
        </p:nvSpPr>
        <p:spPr/>
        <p:txBody>
          <a:bodyPr/>
          <a:lstStyle/>
          <a:p>
            <a:endParaRPr lang="en-GB" dirty="0"/>
          </a:p>
        </p:txBody>
      </p:sp>
      <p:sp>
        <p:nvSpPr>
          <p:cNvPr id="4" name="Espace réservé du numéro de diapositive 3">
            <a:extLst>
              <a:ext uri="{FF2B5EF4-FFF2-40B4-BE49-F238E27FC236}">
                <a16:creationId xmlns:a16="http://schemas.microsoft.com/office/drawing/2014/main" id="{ED94A20D-AE25-1445-A177-38E9E1115668}"/>
              </a:ext>
            </a:extLst>
          </p:cNvPr>
          <p:cNvSpPr>
            <a:spLocks noGrp="1"/>
          </p:cNvSpPr>
          <p:nvPr>
            <p:ph type="sldNum" sz="quarter" idx="12"/>
          </p:nvPr>
        </p:nvSpPr>
        <p:spPr/>
        <p:txBody>
          <a:bodyPr/>
          <a:lstStyle/>
          <a:p>
            <a:fld id="{C5F01567-9A45-8742-BDC5-008EECC1B2BC}" type="slidenum">
              <a:rPr lang="en-GB" smtClean="0"/>
              <a:t>‹#›</a:t>
            </a:fld>
            <a:endParaRPr lang="en-GB" dirty="0"/>
          </a:p>
        </p:txBody>
      </p:sp>
      <p:pic>
        <p:nvPicPr>
          <p:cNvPr id="7" name="Image 6">
            <a:extLst>
              <a:ext uri="{FF2B5EF4-FFF2-40B4-BE49-F238E27FC236}">
                <a16:creationId xmlns:a16="http://schemas.microsoft.com/office/drawing/2014/main" id="{DE95E84E-1210-4646-AD62-874129901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32863" y="2843367"/>
            <a:ext cx="154728" cy="300078"/>
          </a:xfrm>
          <a:prstGeom prst="rect">
            <a:avLst/>
          </a:prstGeom>
        </p:spPr>
      </p:pic>
      <p:pic>
        <p:nvPicPr>
          <p:cNvPr id="10" name="Image 9">
            <a:extLst>
              <a:ext uri="{FF2B5EF4-FFF2-40B4-BE49-F238E27FC236}">
                <a16:creationId xmlns:a16="http://schemas.microsoft.com/office/drawing/2014/main" id="{6BC53835-DF25-1942-A8C3-67096DB7B3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7489" y="2843367"/>
            <a:ext cx="300078" cy="300078"/>
          </a:xfrm>
          <a:prstGeom prst="rect">
            <a:avLst/>
          </a:prstGeom>
        </p:spPr>
      </p:pic>
      <p:sp>
        <p:nvSpPr>
          <p:cNvPr id="15" name="Rectangle 14">
            <a:extLst>
              <a:ext uri="{FF2B5EF4-FFF2-40B4-BE49-F238E27FC236}">
                <a16:creationId xmlns:a16="http://schemas.microsoft.com/office/drawing/2014/main" id="{5B702FA0-FB4C-3E44-BC94-E98E8BCC1953}"/>
              </a:ext>
            </a:extLst>
          </p:cNvPr>
          <p:cNvSpPr/>
          <p:nvPr userDrawn="1"/>
        </p:nvSpPr>
        <p:spPr>
          <a:xfrm>
            <a:off x="4918810" y="3550198"/>
            <a:ext cx="2146743" cy="369332"/>
          </a:xfrm>
          <a:prstGeom prst="rect">
            <a:avLst/>
          </a:prstGeom>
        </p:spPr>
        <p:txBody>
          <a:bodyPr wrap="none">
            <a:spAutoFit/>
          </a:bodyPr>
          <a:lstStyle/>
          <a:p>
            <a:pPr algn="ctr"/>
            <a:r>
              <a:rPr lang="fr-FR" sz="1800" b="0" i="0" u="none" dirty="0">
                <a:solidFill>
                  <a:srgbClr val="0A1D3E"/>
                </a:solidFill>
                <a:latin typeface="Arial" panose="020B0604020202020204" pitchFamily="34" charset="0"/>
                <a:cs typeface="Arial" panose="020B0604020202020204" pitchFamily="34" charset="0"/>
              </a:rPr>
              <a:t>SHIFT2RAIL.ORG </a:t>
            </a:r>
            <a:endParaRPr lang="en-GB" sz="1800" b="0" i="0" u="none" dirty="0">
              <a:solidFill>
                <a:srgbClr val="0A1D3E"/>
              </a:solidFill>
              <a:latin typeface="Arial" panose="020B0604020202020204" pitchFamily="34" charset="0"/>
              <a:cs typeface="Arial" panose="020B0604020202020204" pitchFamily="34" charset="0"/>
            </a:endParaRPr>
          </a:p>
        </p:txBody>
      </p:sp>
      <p:pic>
        <p:nvPicPr>
          <p:cNvPr id="17" name="Image 16" descr="Une image contenant dessin&#10;&#10;Description générée automatiquement">
            <a:extLst>
              <a:ext uri="{FF2B5EF4-FFF2-40B4-BE49-F238E27FC236}">
                <a16:creationId xmlns:a16="http://schemas.microsoft.com/office/drawing/2014/main" id="{C2E2969E-5322-6D46-8EC4-65AA9413A9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02032" y="2901006"/>
            <a:ext cx="432000" cy="432000"/>
          </a:xfrm>
          <a:prstGeom prst="rect">
            <a:avLst/>
          </a:prstGeom>
        </p:spPr>
      </p:pic>
      <p:pic>
        <p:nvPicPr>
          <p:cNvPr id="19" name="Image 18">
            <a:extLst>
              <a:ext uri="{FF2B5EF4-FFF2-40B4-BE49-F238E27FC236}">
                <a16:creationId xmlns:a16="http://schemas.microsoft.com/office/drawing/2014/main" id="{9F570728-6BB7-664A-905C-1D18AF24C1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35979" y="2901006"/>
            <a:ext cx="432000" cy="432000"/>
          </a:xfrm>
          <a:prstGeom prst="rect">
            <a:avLst/>
          </a:prstGeom>
        </p:spPr>
      </p:pic>
      <p:pic>
        <p:nvPicPr>
          <p:cNvPr id="20" name="Image 19" descr="Une image contenant dessin&#10;&#10;Description générée automatiquement">
            <a:extLst>
              <a:ext uri="{FF2B5EF4-FFF2-40B4-BE49-F238E27FC236}">
                <a16:creationId xmlns:a16="http://schemas.microsoft.com/office/drawing/2014/main" id="{A66F2B0E-2E3F-5241-A341-C6908ABD061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92612" y="2901006"/>
            <a:ext cx="432000" cy="432000"/>
          </a:xfrm>
          <a:prstGeom prst="rect">
            <a:avLst/>
          </a:prstGeom>
        </p:spPr>
      </p:pic>
      <p:pic>
        <p:nvPicPr>
          <p:cNvPr id="21" name="Image 20">
            <a:extLst>
              <a:ext uri="{FF2B5EF4-FFF2-40B4-BE49-F238E27FC236}">
                <a16:creationId xmlns:a16="http://schemas.microsoft.com/office/drawing/2014/main" id="{E3C18C2E-DC34-7A44-86E3-4A66B6B6610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59003" y="2901478"/>
            <a:ext cx="432000" cy="432000"/>
          </a:xfrm>
          <a:prstGeom prst="rect">
            <a:avLst/>
          </a:prstGeom>
        </p:spPr>
      </p:pic>
    </p:spTree>
    <p:extLst>
      <p:ext uri="{BB962C8B-B14F-4D97-AF65-F5344CB8AC3E}">
        <p14:creationId xmlns:p14="http://schemas.microsoft.com/office/powerpoint/2010/main" val="39415471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template_Tit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7FE89-08DC-3542-B751-1572C5BAEAE0}"/>
              </a:ext>
            </a:extLst>
          </p:cNvPr>
          <p:cNvSpPr>
            <a:spLocks noGrp="1"/>
          </p:cNvSpPr>
          <p:nvPr>
            <p:ph type="ctrTitle" hasCustomPrompt="1"/>
          </p:nvPr>
        </p:nvSpPr>
        <p:spPr>
          <a:xfrm>
            <a:off x="1524000" y="1122363"/>
            <a:ext cx="9144000" cy="2387600"/>
          </a:xfrm>
        </p:spPr>
        <p:txBody>
          <a:bodyPr anchor="b">
            <a:normAutofit/>
          </a:bodyPr>
          <a:lstStyle>
            <a:lvl1pPr algn="ctr">
              <a:defRPr sz="5400" b="1" i="0">
                <a:solidFill>
                  <a:srgbClr val="91CB60"/>
                </a:solidFill>
                <a:latin typeface="Arial" panose="020B0604020202020204" pitchFamily="34" charset="0"/>
                <a:cs typeface="Arial" panose="020B0604020202020204" pitchFamily="34" charset="0"/>
              </a:defRPr>
            </a:lvl1pPr>
          </a:lstStyle>
          <a:p>
            <a:r>
              <a:rPr lang="fr-FR" dirty="0"/>
              <a:t>LOREM IPSUM</a:t>
            </a:r>
            <a:endParaRPr lang="en-GB" dirty="0"/>
          </a:p>
        </p:txBody>
      </p:sp>
      <p:sp>
        <p:nvSpPr>
          <p:cNvPr id="3" name="Sous-titre 2">
            <a:extLst>
              <a:ext uri="{FF2B5EF4-FFF2-40B4-BE49-F238E27FC236}">
                <a16:creationId xmlns:a16="http://schemas.microsoft.com/office/drawing/2014/main" id="{06FD7AF3-89C0-3A44-A75E-835B3872B44B}"/>
              </a:ext>
            </a:extLst>
          </p:cNvPr>
          <p:cNvSpPr>
            <a:spLocks noGrp="1"/>
          </p:cNvSpPr>
          <p:nvPr>
            <p:ph type="subTitle" idx="1" hasCustomPrompt="1"/>
          </p:nvPr>
        </p:nvSpPr>
        <p:spPr>
          <a:xfrm>
            <a:off x="1524000" y="3602038"/>
            <a:ext cx="9144000" cy="477837"/>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Lorem</a:t>
            </a:r>
            <a:r>
              <a:rPr lang="fr-FR" dirty="0"/>
              <a:t> </a:t>
            </a:r>
            <a:r>
              <a:rPr lang="fr-FR" dirty="0" err="1"/>
              <a:t>ipsum</a:t>
            </a:r>
            <a:endParaRPr lang="en-GB" dirty="0"/>
          </a:p>
        </p:txBody>
      </p:sp>
      <p:sp>
        <p:nvSpPr>
          <p:cNvPr id="4" name="Espace réservé de la date 3">
            <a:extLst>
              <a:ext uri="{FF2B5EF4-FFF2-40B4-BE49-F238E27FC236}">
                <a16:creationId xmlns:a16="http://schemas.microsoft.com/office/drawing/2014/main" id="{0B46ED08-B34E-1D44-85CF-972605D67EDB}"/>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5" name="Espace réservé du pied de page 4">
            <a:extLst>
              <a:ext uri="{FF2B5EF4-FFF2-40B4-BE49-F238E27FC236}">
                <a16:creationId xmlns:a16="http://schemas.microsoft.com/office/drawing/2014/main" id="{27EF1F25-6BB9-AF45-86D2-8DBA6E1A37B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D1B62F-8B1E-8A42-AB23-378B508495C7}"/>
              </a:ext>
            </a:extLst>
          </p:cNvPr>
          <p:cNvSpPr>
            <a:spLocks noGrp="1"/>
          </p:cNvSpPr>
          <p:nvPr>
            <p:ph type="sldNum" sz="quarter" idx="12"/>
          </p:nvPr>
        </p:nvSpPr>
        <p:spPr/>
        <p:txBody>
          <a:bodyPr/>
          <a:lstStyle/>
          <a:p>
            <a:fld id="{6ABB0DC6-0311-9D4C-8333-A8862636E7AD}" type="slidenum">
              <a:rPr lang="en-GB" smtClean="0"/>
              <a:t>‹#›</a:t>
            </a:fld>
            <a:endParaRPr lang="en-GB"/>
          </a:p>
        </p:txBody>
      </p:sp>
      <p:sp>
        <p:nvSpPr>
          <p:cNvPr id="9" name="Espace réservé du texte 8">
            <a:extLst>
              <a:ext uri="{FF2B5EF4-FFF2-40B4-BE49-F238E27FC236}">
                <a16:creationId xmlns:a16="http://schemas.microsoft.com/office/drawing/2014/main" id="{CD2B3C72-A402-BA4F-A6B1-4EAAC9EB43CE}"/>
              </a:ext>
            </a:extLst>
          </p:cNvPr>
          <p:cNvSpPr>
            <a:spLocks noGrp="1"/>
          </p:cNvSpPr>
          <p:nvPr>
            <p:ph type="body" sz="quarter" idx="13" hasCustomPrompt="1"/>
          </p:nvPr>
        </p:nvSpPr>
        <p:spPr>
          <a:xfrm>
            <a:off x="1524000" y="4211638"/>
            <a:ext cx="9144000" cy="565150"/>
          </a:xfrm>
        </p:spPr>
        <p:txBody>
          <a:bodyPr anchor="ctr"/>
          <a:lstStyle>
            <a:lvl1pPr marL="0" indent="0" algn="ctr">
              <a:buNone/>
              <a:defRPr sz="2000">
                <a:latin typeface="Arial" panose="020B0604020202020204" pitchFamily="34" charset="0"/>
                <a:cs typeface="Arial" panose="020B0604020202020204" pitchFamily="34" charset="0"/>
              </a:defRPr>
            </a:lvl1pPr>
            <a:lvl2pPr>
              <a:defRPr sz="2000"/>
            </a:lvl2pPr>
          </a:lstStyle>
          <a:p>
            <a:pPr lvl="0"/>
            <a:r>
              <a:rPr lang="fr-FR" dirty="0" err="1"/>
              <a:t>Lorem</a:t>
            </a:r>
            <a:r>
              <a:rPr lang="fr-FR" dirty="0"/>
              <a:t> </a:t>
            </a:r>
            <a:r>
              <a:rPr lang="fr-FR" dirty="0" err="1"/>
              <a:t>ipsum</a:t>
            </a:r>
            <a:r>
              <a:rPr lang="fr-FR" dirty="0"/>
              <a:t> </a:t>
            </a:r>
            <a:endParaRPr lang="en-GB" dirty="0"/>
          </a:p>
        </p:txBody>
      </p:sp>
    </p:spTree>
    <p:extLst>
      <p:ext uri="{BB962C8B-B14F-4D97-AF65-F5344CB8AC3E}">
        <p14:creationId xmlns:p14="http://schemas.microsoft.com/office/powerpoint/2010/main" val="12589846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Main template_Title&amp;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8618D-6FBD-AD4F-8D43-E09890CBEF3D}"/>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fr-FR" dirty="0"/>
              <a:t>LOREM IPSUM</a:t>
            </a:r>
            <a:endParaRPr lang="en-GB" dirty="0"/>
          </a:p>
        </p:txBody>
      </p:sp>
      <p:sp>
        <p:nvSpPr>
          <p:cNvPr id="3" name="Espace réservé du contenu 2">
            <a:extLst>
              <a:ext uri="{FF2B5EF4-FFF2-40B4-BE49-F238E27FC236}">
                <a16:creationId xmlns:a16="http://schemas.microsoft.com/office/drawing/2014/main" id="{EBE44464-339C-4640-A68F-AD5FAC0DB85D}"/>
              </a:ext>
            </a:extLst>
          </p:cNvPr>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4" name="Espace réservé de la date 3">
            <a:extLst>
              <a:ext uri="{FF2B5EF4-FFF2-40B4-BE49-F238E27FC236}">
                <a16:creationId xmlns:a16="http://schemas.microsoft.com/office/drawing/2014/main" id="{278A20ED-7568-AC40-8952-FE2ACB258D44}"/>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5" name="Espace réservé du pied de page 4">
            <a:extLst>
              <a:ext uri="{FF2B5EF4-FFF2-40B4-BE49-F238E27FC236}">
                <a16:creationId xmlns:a16="http://schemas.microsoft.com/office/drawing/2014/main" id="{C4500258-EA4E-8244-8D0A-94550C2F7C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F6F189-3884-AB4B-A72D-2202C1429E1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3791316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Main template_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E7CD7-DB5D-6A40-ACD5-C35A21F610A8}"/>
              </a:ext>
            </a:extLst>
          </p:cNvPr>
          <p:cNvSpPr>
            <a:spLocks noGrp="1"/>
          </p:cNvSpPr>
          <p:nvPr>
            <p:ph type="title" hasCustomPrompt="1"/>
          </p:nvPr>
        </p:nvSpPr>
        <p:spPr>
          <a:xfrm>
            <a:off x="831850" y="1709738"/>
            <a:ext cx="10515600" cy="2852737"/>
          </a:xfrm>
        </p:spPr>
        <p:txBody>
          <a:bodyPr anchor="b"/>
          <a:lstStyle>
            <a:lvl1pPr>
              <a:defRPr sz="6000"/>
            </a:lvl1pPr>
          </a:lstStyle>
          <a:p>
            <a:r>
              <a:rPr lang="fr-FR" dirty="0" err="1"/>
              <a:t>Lorem</a:t>
            </a:r>
            <a:r>
              <a:rPr lang="fr-FR" dirty="0"/>
              <a:t> </a:t>
            </a:r>
            <a:r>
              <a:rPr lang="fr-FR" dirty="0" err="1"/>
              <a:t>ipsum</a:t>
            </a:r>
            <a:endParaRPr lang="en-GB" dirty="0"/>
          </a:p>
        </p:txBody>
      </p:sp>
      <p:sp>
        <p:nvSpPr>
          <p:cNvPr id="3" name="Espace réservé du texte 2">
            <a:extLst>
              <a:ext uri="{FF2B5EF4-FFF2-40B4-BE49-F238E27FC236}">
                <a16:creationId xmlns:a16="http://schemas.microsoft.com/office/drawing/2014/main" id="{73D52C39-BB30-6740-9299-C9236312A9D6}"/>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Lorem</a:t>
            </a:r>
            <a:r>
              <a:rPr lang="fr-FR" dirty="0"/>
              <a:t> </a:t>
            </a:r>
            <a:r>
              <a:rPr lang="fr-FR" dirty="0" err="1"/>
              <a:t>ipsum</a:t>
            </a:r>
            <a:endParaRPr lang="fr-FR" dirty="0"/>
          </a:p>
        </p:txBody>
      </p:sp>
      <p:sp>
        <p:nvSpPr>
          <p:cNvPr id="4" name="Espace réservé de la date 3">
            <a:extLst>
              <a:ext uri="{FF2B5EF4-FFF2-40B4-BE49-F238E27FC236}">
                <a16:creationId xmlns:a16="http://schemas.microsoft.com/office/drawing/2014/main" id="{33301199-6207-5A40-BB46-33D9E5B4C555}"/>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5" name="Espace réservé du pied de page 4">
            <a:extLst>
              <a:ext uri="{FF2B5EF4-FFF2-40B4-BE49-F238E27FC236}">
                <a16:creationId xmlns:a16="http://schemas.microsoft.com/office/drawing/2014/main" id="{4D21923F-2440-D044-BBE2-B2CA12025E09}"/>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989BA16-8F1A-C34E-9C84-B9AF9084552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4246746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9663AB1-DC11-CD41-A7C1-4538AABDEC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129" t="8772" r="3170" b="10932"/>
          <a:stretch/>
        </p:blipFill>
        <p:spPr>
          <a:xfrm>
            <a:off x="1542047" y="794084"/>
            <a:ext cx="9107905" cy="5506625"/>
          </a:xfrm>
          <a:prstGeom prst="rect">
            <a:avLst/>
          </a:prstGeom>
        </p:spPr>
      </p:pic>
    </p:spTree>
    <p:extLst>
      <p:ext uri="{BB962C8B-B14F-4D97-AF65-F5344CB8AC3E}">
        <p14:creationId xmlns:p14="http://schemas.microsoft.com/office/powerpoint/2010/main" val="26490130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Main template_Double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0E601-BA9B-EF45-9E00-FFD77A65C02C}"/>
              </a:ext>
            </a:extLst>
          </p:cNvPr>
          <p:cNvSpPr>
            <a:spLocks noGrp="1"/>
          </p:cNvSpPr>
          <p:nvPr>
            <p:ph type="title" hasCustomPrompt="1"/>
          </p:nvPr>
        </p:nvSpPr>
        <p:spPr/>
        <p:txBody>
          <a:bodyPr/>
          <a:lstStyle/>
          <a:p>
            <a:r>
              <a:rPr lang="fr-FR" dirty="0" err="1"/>
              <a:t>Lorem</a:t>
            </a:r>
            <a:r>
              <a:rPr lang="fr-FR" dirty="0"/>
              <a:t> </a:t>
            </a:r>
            <a:r>
              <a:rPr lang="fr-FR" dirty="0" err="1"/>
              <a:t>ipsum</a:t>
            </a:r>
            <a:r>
              <a:rPr lang="fr-FR" dirty="0"/>
              <a:t> </a:t>
            </a:r>
            <a:endParaRPr lang="en-GB" dirty="0"/>
          </a:p>
        </p:txBody>
      </p:sp>
      <p:sp>
        <p:nvSpPr>
          <p:cNvPr id="3" name="Espace réservé du contenu 2">
            <a:extLst>
              <a:ext uri="{FF2B5EF4-FFF2-40B4-BE49-F238E27FC236}">
                <a16:creationId xmlns:a16="http://schemas.microsoft.com/office/drawing/2014/main" id="{86296D85-979F-BB45-9B07-BA1E654D0CD3}"/>
              </a:ext>
            </a:extLst>
          </p:cNvPr>
          <p:cNvSpPr>
            <a:spLocks noGrp="1"/>
          </p:cNvSpPr>
          <p:nvPr>
            <p:ph sz="half" idx="1" hasCustomPrompt="1"/>
          </p:nvPr>
        </p:nvSpPr>
        <p:spPr>
          <a:xfrm>
            <a:off x="838200" y="1825625"/>
            <a:ext cx="5181600" cy="4351338"/>
          </a:xfrm>
        </p:spPr>
        <p:txBody>
          <a:body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4" name="Espace réservé du contenu 3">
            <a:extLst>
              <a:ext uri="{FF2B5EF4-FFF2-40B4-BE49-F238E27FC236}">
                <a16:creationId xmlns:a16="http://schemas.microsoft.com/office/drawing/2014/main" id="{B5BF0CB8-B63B-414F-BB1E-9EB769BC5625}"/>
              </a:ext>
            </a:extLst>
          </p:cNvPr>
          <p:cNvSpPr>
            <a:spLocks noGrp="1"/>
          </p:cNvSpPr>
          <p:nvPr>
            <p:ph sz="half" idx="2" hasCustomPrompt="1"/>
          </p:nvPr>
        </p:nvSpPr>
        <p:spPr>
          <a:xfrm>
            <a:off x="6172200" y="1825625"/>
            <a:ext cx="5181600" cy="4351338"/>
          </a:xfrm>
        </p:spPr>
        <p:txBody>
          <a:body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5" name="Espace réservé de la date 4">
            <a:extLst>
              <a:ext uri="{FF2B5EF4-FFF2-40B4-BE49-F238E27FC236}">
                <a16:creationId xmlns:a16="http://schemas.microsoft.com/office/drawing/2014/main" id="{D3E0B143-3821-DF40-AEEB-D8F90BF30B28}"/>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6" name="Espace réservé du pied de page 5">
            <a:extLst>
              <a:ext uri="{FF2B5EF4-FFF2-40B4-BE49-F238E27FC236}">
                <a16:creationId xmlns:a16="http://schemas.microsoft.com/office/drawing/2014/main" id="{93C18C91-4470-4D49-BB15-B7B8ABD9FD0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C04BF901-F9CD-E64E-9DE8-D5EA89788248}"/>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3576235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Main template_Compar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C9F66-6A3A-5F49-B1FF-8E71DC531091}"/>
              </a:ext>
            </a:extLst>
          </p:cNvPr>
          <p:cNvSpPr>
            <a:spLocks noGrp="1"/>
          </p:cNvSpPr>
          <p:nvPr>
            <p:ph type="title" hasCustomPrompt="1"/>
          </p:nvPr>
        </p:nvSpPr>
        <p:spPr>
          <a:xfrm>
            <a:off x="839788" y="365125"/>
            <a:ext cx="10515600" cy="1325563"/>
          </a:xfrm>
        </p:spPr>
        <p:txBody>
          <a:bodyPr/>
          <a:lstStyle/>
          <a:p>
            <a:r>
              <a:rPr lang="fr-FR" dirty="0" err="1"/>
              <a:t>Lorem</a:t>
            </a:r>
            <a:r>
              <a:rPr lang="fr-FR" dirty="0"/>
              <a:t> </a:t>
            </a:r>
            <a:r>
              <a:rPr lang="fr-FR" dirty="0" err="1"/>
              <a:t>ipsum</a:t>
            </a:r>
            <a:endParaRPr lang="en-GB" dirty="0"/>
          </a:p>
        </p:txBody>
      </p:sp>
      <p:sp>
        <p:nvSpPr>
          <p:cNvPr id="3" name="Espace réservé du texte 2">
            <a:extLst>
              <a:ext uri="{FF2B5EF4-FFF2-40B4-BE49-F238E27FC236}">
                <a16:creationId xmlns:a16="http://schemas.microsoft.com/office/drawing/2014/main" id="{F53C897B-2D16-214E-9BDE-F8ABFFEB40F6}"/>
              </a:ext>
            </a:extLst>
          </p:cNvPr>
          <p:cNvSpPr>
            <a:spLocks noGrp="1"/>
          </p:cNvSpPr>
          <p:nvPr>
            <p:ph type="body" idx="1" hasCustomPrompt="1"/>
          </p:nvPr>
        </p:nvSpPr>
        <p:spPr>
          <a:xfrm>
            <a:off x="839788" y="1681163"/>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a:t>Lorem</a:t>
            </a:r>
            <a:r>
              <a:rPr lang="fr-FR" dirty="0"/>
              <a:t> </a:t>
            </a:r>
            <a:r>
              <a:rPr lang="fr-FR" dirty="0" err="1"/>
              <a:t>ipsum</a:t>
            </a:r>
            <a:endParaRPr lang="fr-FR" dirty="0"/>
          </a:p>
        </p:txBody>
      </p:sp>
      <p:sp>
        <p:nvSpPr>
          <p:cNvPr id="4" name="Espace réservé du contenu 3">
            <a:extLst>
              <a:ext uri="{FF2B5EF4-FFF2-40B4-BE49-F238E27FC236}">
                <a16:creationId xmlns:a16="http://schemas.microsoft.com/office/drawing/2014/main" id="{BDE023F1-3872-C248-8717-FAC096DE1C2B}"/>
              </a:ext>
            </a:extLst>
          </p:cNvPr>
          <p:cNvSpPr>
            <a:spLocks noGrp="1"/>
          </p:cNvSpPr>
          <p:nvPr>
            <p:ph sz="half" idx="2" hasCustomPrompt="1"/>
          </p:nvPr>
        </p:nvSpPr>
        <p:spPr>
          <a:xfrm>
            <a:off x="839788" y="2505075"/>
            <a:ext cx="5157787" cy="3684588"/>
          </a:xfrm>
        </p:spPr>
        <p:txBody>
          <a:body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5" name="Espace réservé du texte 4">
            <a:extLst>
              <a:ext uri="{FF2B5EF4-FFF2-40B4-BE49-F238E27FC236}">
                <a16:creationId xmlns:a16="http://schemas.microsoft.com/office/drawing/2014/main" id="{76801364-1D24-D745-9044-9A1AA3987D0F}"/>
              </a:ext>
            </a:extLst>
          </p:cNvPr>
          <p:cNvSpPr>
            <a:spLocks noGrp="1"/>
          </p:cNvSpPr>
          <p:nvPr>
            <p:ph type="body" sz="quarter" idx="3" hasCustomPrompt="1"/>
          </p:nvPr>
        </p:nvSpPr>
        <p:spPr>
          <a:xfrm>
            <a:off x="6172200" y="1681163"/>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a:t>Lorem</a:t>
            </a:r>
            <a:r>
              <a:rPr lang="fr-FR" dirty="0"/>
              <a:t> </a:t>
            </a:r>
            <a:r>
              <a:rPr lang="fr-FR" dirty="0" err="1"/>
              <a:t>ispum</a:t>
            </a:r>
            <a:endParaRPr lang="fr-FR" dirty="0"/>
          </a:p>
        </p:txBody>
      </p:sp>
      <p:sp>
        <p:nvSpPr>
          <p:cNvPr id="6" name="Espace réservé du contenu 5">
            <a:extLst>
              <a:ext uri="{FF2B5EF4-FFF2-40B4-BE49-F238E27FC236}">
                <a16:creationId xmlns:a16="http://schemas.microsoft.com/office/drawing/2014/main" id="{5F52A86E-9CA1-AD43-B6A5-0A405E9C31EB}"/>
              </a:ext>
            </a:extLst>
          </p:cNvPr>
          <p:cNvSpPr>
            <a:spLocks noGrp="1"/>
          </p:cNvSpPr>
          <p:nvPr>
            <p:ph sz="quarter" idx="4" hasCustomPrompt="1"/>
          </p:nvPr>
        </p:nvSpPr>
        <p:spPr>
          <a:xfrm>
            <a:off x="6172200" y="2505075"/>
            <a:ext cx="5183188" cy="3684588"/>
          </a:xfrm>
        </p:spPr>
        <p:txBody>
          <a:body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7" name="Espace réservé de la date 6">
            <a:extLst>
              <a:ext uri="{FF2B5EF4-FFF2-40B4-BE49-F238E27FC236}">
                <a16:creationId xmlns:a16="http://schemas.microsoft.com/office/drawing/2014/main" id="{87E7B6AE-E6DB-A64E-BAEC-298675A83F9B}"/>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8" name="Espace réservé du pied de page 7">
            <a:extLst>
              <a:ext uri="{FF2B5EF4-FFF2-40B4-BE49-F238E27FC236}">
                <a16:creationId xmlns:a16="http://schemas.microsoft.com/office/drawing/2014/main" id="{957D2261-BCA3-9144-8201-FE696F6AC220}"/>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6E6198D3-38B6-DF40-926F-C6044CECF270}"/>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209926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template_Title&amp;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8618D-6FBD-AD4F-8D43-E09890CBEF3D}"/>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fr-FR" dirty="0"/>
              <a:t>LOREM IPSUM</a:t>
            </a:r>
            <a:endParaRPr lang="en-GB" dirty="0"/>
          </a:p>
        </p:txBody>
      </p:sp>
      <p:sp>
        <p:nvSpPr>
          <p:cNvPr id="3" name="Espace réservé du contenu 2">
            <a:extLst>
              <a:ext uri="{FF2B5EF4-FFF2-40B4-BE49-F238E27FC236}">
                <a16:creationId xmlns:a16="http://schemas.microsoft.com/office/drawing/2014/main" id="{EBE44464-339C-4640-A68F-AD5FAC0DB85D}"/>
              </a:ext>
            </a:extLst>
          </p:cNvPr>
          <p:cNvSpPr>
            <a:spLocks noGrp="1"/>
          </p:cNvSpPr>
          <p:nvPr>
            <p:ph idx="1" hasCustomPrompt="1"/>
          </p:nvPr>
        </p:nvSpPr>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4" name="Espace réservé de la date 3">
            <a:extLst>
              <a:ext uri="{FF2B5EF4-FFF2-40B4-BE49-F238E27FC236}">
                <a16:creationId xmlns:a16="http://schemas.microsoft.com/office/drawing/2014/main" id="{278A20ED-7568-AC40-8952-FE2ACB258D44}"/>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5" name="Espace réservé du pied de page 4">
            <a:extLst>
              <a:ext uri="{FF2B5EF4-FFF2-40B4-BE49-F238E27FC236}">
                <a16:creationId xmlns:a16="http://schemas.microsoft.com/office/drawing/2014/main" id="{C4500258-EA4E-8244-8D0A-94550C2F7C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F6F189-3884-AB4B-A72D-2202C1429E1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897072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Main template_Titlealo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91BF3-1C86-1D41-8AA6-80AD57F033AF}"/>
              </a:ext>
            </a:extLst>
          </p:cNvPr>
          <p:cNvSpPr>
            <a:spLocks noGrp="1"/>
          </p:cNvSpPr>
          <p:nvPr>
            <p:ph type="title" hasCustomPrompt="1"/>
          </p:nvPr>
        </p:nvSpPr>
        <p:spPr/>
        <p:txBody>
          <a:bodyPr/>
          <a:lstStyle/>
          <a:p>
            <a:r>
              <a:rPr lang="fr-FR" dirty="0" err="1"/>
              <a:t>Lorem</a:t>
            </a:r>
            <a:r>
              <a:rPr lang="fr-FR" dirty="0"/>
              <a:t> </a:t>
            </a:r>
            <a:r>
              <a:rPr lang="fr-FR" dirty="0" err="1"/>
              <a:t>ipsum</a:t>
            </a:r>
            <a:endParaRPr lang="en-GB" dirty="0"/>
          </a:p>
        </p:txBody>
      </p:sp>
      <p:sp>
        <p:nvSpPr>
          <p:cNvPr id="3" name="Espace réservé de la date 2">
            <a:extLst>
              <a:ext uri="{FF2B5EF4-FFF2-40B4-BE49-F238E27FC236}">
                <a16:creationId xmlns:a16="http://schemas.microsoft.com/office/drawing/2014/main" id="{DBF1BB0B-EFC6-8E42-A8E3-9A089515C63F}"/>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4" name="Espace réservé du pied de page 3">
            <a:extLst>
              <a:ext uri="{FF2B5EF4-FFF2-40B4-BE49-F238E27FC236}">
                <a16:creationId xmlns:a16="http://schemas.microsoft.com/office/drawing/2014/main" id="{77F4F73F-5F01-B84F-B317-BD366780B642}"/>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EC881AA6-8DCC-CD44-AFF6-738064468951}"/>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1641130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Main template_Content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889BC-ED61-D042-91A5-2E94EA700CB0}"/>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err="1"/>
              <a:t>Lorem</a:t>
            </a:r>
            <a:r>
              <a:rPr lang="fr-FR" dirty="0"/>
              <a:t> </a:t>
            </a:r>
            <a:r>
              <a:rPr lang="fr-FR" dirty="0" err="1"/>
              <a:t>ipsum</a:t>
            </a:r>
            <a:endParaRPr lang="en-GB" dirty="0"/>
          </a:p>
        </p:txBody>
      </p:sp>
      <p:sp>
        <p:nvSpPr>
          <p:cNvPr id="3" name="Espace réservé du contenu 2">
            <a:extLst>
              <a:ext uri="{FF2B5EF4-FFF2-40B4-BE49-F238E27FC236}">
                <a16:creationId xmlns:a16="http://schemas.microsoft.com/office/drawing/2014/main" id="{3D6659DE-712A-E14B-A4B9-BEFCCB48DD1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4" name="Espace réservé du texte 3">
            <a:extLst>
              <a:ext uri="{FF2B5EF4-FFF2-40B4-BE49-F238E27FC236}">
                <a16:creationId xmlns:a16="http://schemas.microsoft.com/office/drawing/2014/main" id="{0E311ABB-90F0-E248-BFD1-72DF6391DB2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err="1"/>
              <a:t>Lorem</a:t>
            </a:r>
            <a:r>
              <a:rPr lang="fr-FR" dirty="0"/>
              <a:t> </a:t>
            </a:r>
            <a:r>
              <a:rPr lang="fr-FR" dirty="0" err="1"/>
              <a:t>ipsum</a:t>
            </a:r>
            <a:endParaRPr lang="fr-FR" dirty="0"/>
          </a:p>
        </p:txBody>
      </p:sp>
      <p:sp>
        <p:nvSpPr>
          <p:cNvPr id="5" name="Espace réservé de la date 4">
            <a:extLst>
              <a:ext uri="{FF2B5EF4-FFF2-40B4-BE49-F238E27FC236}">
                <a16:creationId xmlns:a16="http://schemas.microsoft.com/office/drawing/2014/main" id="{C338793A-330E-B64D-8C79-83DAD9F53C71}"/>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6" name="Espace réservé du pied de page 5">
            <a:extLst>
              <a:ext uri="{FF2B5EF4-FFF2-40B4-BE49-F238E27FC236}">
                <a16:creationId xmlns:a16="http://schemas.microsoft.com/office/drawing/2014/main" id="{F7475C8B-8BA7-FE4B-9EA6-9B03D60FA1C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3C1F301F-BCD5-5A45-A4BB-C5162AAE7004}"/>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828747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Main template_Image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871FB-FBD3-CD40-8C6A-DD7D9F323F93}"/>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err="1"/>
              <a:t>Lorem</a:t>
            </a:r>
            <a:r>
              <a:rPr lang="fr-FR" dirty="0"/>
              <a:t> </a:t>
            </a:r>
            <a:r>
              <a:rPr lang="fr-FR" dirty="0" err="1"/>
              <a:t>ipsum</a:t>
            </a:r>
            <a:endParaRPr lang="en-GB" dirty="0"/>
          </a:p>
        </p:txBody>
      </p:sp>
      <p:sp>
        <p:nvSpPr>
          <p:cNvPr id="3" name="Espace réservé pour une image  2">
            <a:extLst>
              <a:ext uri="{FF2B5EF4-FFF2-40B4-BE49-F238E27FC236}">
                <a16:creationId xmlns:a16="http://schemas.microsoft.com/office/drawing/2014/main" id="{ABE09DB8-4698-F749-82DC-5EA318955C86}"/>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Lorem</a:t>
            </a:r>
            <a:r>
              <a:rPr lang="fr-FR" dirty="0"/>
              <a:t> </a:t>
            </a:r>
            <a:r>
              <a:rPr lang="fr-FR" dirty="0" err="1"/>
              <a:t>ipsum</a:t>
            </a:r>
            <a:endParaRPr lang="en-GB" dirty="0"/>
          </a:p>
        </p:txBody>
      </p:sp>
      <p:sp>
        <p:nvSpPr>
          <p:cNvPr id="4" name="Espace réservé du texte 3">
            <a:extLst>
              <a:ext uri="{FF2B5EF4-FFF2-40B4-BE49-F238E27FC236}">
                <a16:creationId xmlns:a16="http://schemas.microsoft.com/office/drawing/2014/main" id="{6C578E32-5555-6F4D-B3F1-577233F21F3B}"/>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err="1"/>
              <a:t>Lorem</a:t>
            </a:r>
            <a:r>
              <a:rPr lang="fr-FR" dirty="0"/>
              <a:t> </a:t>
            </a:r>
            <a:r>
              <a:rPr lang="fr-FR" dirty="0" err="1"/>
              <a:t>ipsum</a:t>
            </a:r>
            <a:endParaRPr lang="fr-FR" dirty="0"/>
          </a:p>
        </p:txBody>
      </p:sp>
      <p:sp>
        <p:nvSpPr>
          <p:cNvPr id="5" name="Espace réservé de la date 4">
            <a:extLst>
              <a:ext uri="{FF2B5EF4-FFF2-40B4-BE49-F238E27FC236}">
                <a16:creationId xmlns:a16="http://schemas.microsoft.com/office/drawing/2014/main" id="{33535D87-CC2B-FC4F-84BA-EA3960D257FA}"/>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6" name="Espace réservé du pied de page 5">
            <a:extLst>
              <a:ext uri="{FF2B5EF4-FFF2-40B4-BE49-F238E27FC236}">
                <a16:creationId xmlns:a16="http://schemas.microsoft.com/office/drawing/2014/main" id="{AFD54A7C-909C-5C4C-B833-C8E09EC1DCA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7945F54E-03A9-1047-904F-19F89C0D328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134782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emplate - Closin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3BF5000-F41F-F54B-8196-36BA930CDB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32863" y="2843367"/>
            <a:ext cx="154728" cy="300078"/>
          </a:xfrm>
          <a:prstGeom prst="rect">
            <a:avLst/>
          </a:prstGeom>
        </p:spPr>
      </p:pic>
      <p:pic>
        <p:nvPicPr>
          <p:cNvPr id="10" name="Image 9">
            <a:extLst>
              <a:ext uri="{FF2B5EF4-FFF2-40B4-BE49-F238E27FC236}">
                <a16:creationId xmlns:a16="http://schemas.microsoft.com/office/drawing/2014/main" id="{B673FC19-D1A3-A342-81B2-EFE6736613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7489" y="2843367"/>
            <a:ext cx="300078" cy="300078"/>
          </a:xfrm>
          <a:prstGeom prst="rect">
            <a:avLst/>
          </a:prstGeom>
        </p:spPr>
      </p:pic>
      <p:sp>
        <p:nvSpPr>
          <p:cNvPr id="11" name="Rectangle 10">
            <a:extLst>
              <a:ext uri="{FF2B5EF4-FFF2-40B4-BE49-F238E27FC236}">
                <a16:creationId xmlns:a16="http://schemas.microsoft.com/office/drawing/2014/main" id="{4F7D6B1B-3AA9-D447-B0FA-A8B4CBEEF5A7}"/>
              </a:ext>
            </a:extLst>
          </p:cNvPr>
          <p:cNvSpPr/>
          <p:nvPr userDrawn="1"/>
        </p:nvSpPr>
        <p:spPr>
          <a:xfrm>
            <a:off x="4918810" y="3550198"/>
            <a:ext cx="2146743" cy="369332"/>
          </a:xfrm>
          <a:prstGeom prst="rect">
            <a:avLst/>
          </a:prstGeom>
        </p:spPr>
        <p:txBody>
          <a:bodyPr wrap="none">
            <a:spAutoFit/>
          </a:bodyPr>
          <a:lstStyle/>
          <a:p>
            <a:pPr algn="ctr"/>
            <a:r>
              <a:rPr lang="fr-FR" sz="1800" b="0" i="0" u="none" dirty="0">
                <a:solidFill>
                  <a:srgbClr val="0A1D3E"/>
                </a:solidFill>
                <a:latin typeface="Arial" panose="020B0604020202020204" pitchFamily="34" charset="0"/>
                <a:cs typeface="Arial" panose="020B0604020202020204" pitchFamily="34" charset="0"/>
              </a:rPr>
              <a:t>SHIFT2RAIL.ORG </a:t>
            </a:r>
            <a:endParaRPr lang="en-GB" sz="1800" b="0" i="0" u="none" dirty="0">
              <a:solidFill>
                <a:srgbClr val="0A1D3E"/>
              </a:solidFill>
              <a:latin typeface="Arial" panose="020B0604020202020204" pitchFamily="34" charset="0"/>
              <a:cs typeface="Arial" panose="020B0604020202020204" pitchFamily="34" charset="0"/>
            </a:endParaRPr>
          </a:p>
        </p:txBody>
      </p:sp>
      <p:pic>
        <p:nvPicPr>
          <p:cNvPr id="12" name="Image 11" descr="Une image contenant dessin&#10;&#10;Description générée automatiquement">
            <a:extLst>
              <a:ext uri="{FF2B5EF4-FFF2-40B4-BE49-F238E27FC236}">
                <a16:creationId xmlns:a16="http://schemas.microsoft.com/office/drawing/2014/main" id="{6ED5DA08-91DE-F742-AF4D-EA1293D63A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02032" y="2901006"/>
            <a:ext cx="432000" cy="432000"/>
          </a:xfrm>
          <a:prstGeom prst="rect">
            <a:avLst/>
          </a:prstGeom>
        </p:spPr>
      </p:pic>
      <p:pic>
        <p:nvPicPr>
          <p:cNvPr id="13" name="Image 12">
            <a:extLst>
              <a:ext uri="{FF2B5EF4-FFF2-40B4-BE49-F238E27FC236}">
                <a16:creationId xmlns:a16="http://schemas.microsoft.com/office/drawing/2014/main" id="{2E41240E-0E8F-2140-A6E9-D5870003F3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35979" y="2901006"/>
            <a:ext cx="432000" cy="432000"/>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6BED62E0-88C6-FB4B-B2C4-50EDA05CF0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92612" y="2901006"/>
            <a:ext cx="432000" cy="432000"/>
          </a:xfrm>
          <a:prstGeom prst="rect">
            <a:avLst/>
          </a:prstGeom>
        </p:spPr>
      </p:pic>
      <p:pic>
        <p:nvPicPr>
          <p:cNvPr id="15" name="Image 14">
            <a:extLst>
              <a:ext uri="{FF2B5EF4-FFF2-40B4-BE49-F238E27FC236}">
                <a16:creationId xmlns:a16="http://schemas.microsoft.com/office/drawing/2014/main" id="{31A21A61-3B99-3A43-9B0B-AA56D446B70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59003" y="2901478"/>
            <a:ext cx="432000" cy="432000"/>
          </a:xfrm>
          <a:prstGeom prst="rect">
            <a:avLst/>
          </a:prstGeom>
        </p:spPr>
      </p:pic>
    </p:spTree>
    <p:extLst>
      <p:ext uri="{BB962C8B-B14F-4D97-AF65-F5344CB8AC3E}">
        <p14:creationId xmlns:p14="http://schemas.microsoft.com/office/powerpoint/2010/main" val="354562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Main template_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E7CD7-DB5D-6A40-ACD5-C35A21F610A8}"/>
              </a:ext>
            </a:extLst>
          </p:cNvPr>
          <p:cNvSpPr>
            <a:spLocks noGrp="1"/>
          </p:cNvSpPr>
          <p:nvPr>
            <p:ph type="title" hasCustomPrompt="1"/>
          </p:nvPr>
        </p:nvSpPr>
        <p:spPr>
          <a:xfrm>
            <a:off x="831850" y="1709738"/>
            <a:ext cx="10515600" cy="2852737"/>
          </a:xfrm>
        </p:spPr>
        <p:txBody>
          <a:bodyPr anchor="b"/>
          <a:lstStyle>
            <a:lvl1pPr>
              <a:defRPr sz="6000"/>
            </a:lvl1pPr>
          </a:lstStyle>
          <a:p>
            <a:r>
              <a:rPr lang="fr-FR" dirty="0" err="1"/>
              <a:t>Lorem</a:t>
            </a:r>
            <a:r>
              <a:rPr lang="fr-FR" dirty="0"/>
              <a:t> </a:t>
            </a:r>
            <a:r>
              <a:rPr lang="fr-FR" dirty="0" err="1"/>
              <a:t>ipsum</a:t>
            </a:r>
            <a:endParaRPr lang="en-GB" dirty="0"/>
          </a:p>
        </p:txBody>
      </p:sp>
      <p:sp>
        <p:nvSpPr>
          <p:cNvPr id="3" name="Espace réservé du texte 2">
            <a:extLst>
              <a:ext uri="{FF2B5EF4-FFF2-40B4-BE49-F238E27FC236}">
                <a16:creationId xmlns:a16="http://schemas.microsoft.com/office/drawing/2014/main" id="{73D52C39-BB30-6740-9299-C9236312A9D6}"/>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Lorem</a:t>
            </a:r>
            <a:r>
              <a:rPr lang="fr-FR" dirty="0"/>
              <a:t> </a:t>
            </a:r>
            <a:r>
              <a:rPr lang="fr-FR" dirty="0" err="1"/>
              <a:t>ipsum</a:t>
            </a:r>
            <a:endParaRPr lang="fr-FR" dirty="0"/>
          </a:p>
        </p:txBody>
      </p:sp>
      <p:sp>
        <p:nvSpPr>
          <p:cNvPr id="4" name="Espace réservé de la date 3">
            <a:extLst>
              <a:ext uri="{FF2B5EF4-FFF2-40B4-BE49-F238E27FC236}">
                <a16:creationId xmlns:a16="http://schemas.microsoft.com/office/drawing/2014/main" id="{33301199-6207-5A40-BB46-33D9E5B4C555}"/>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5" name="Espace réservé du pied de page 4">
            <a:extLst>
              <a:ext uri="{FF2B5EF4-FFF2-40B4-BE49-F238E27FC236}">
                <a16:creationId xmlns:a16="http://schemas.microsoft.com/office/drawing/2014/main" id="{4D21923F-2440-D044-BBE2-B2CA12025E09}"/>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989BA16-8F1A-C34E-9C84-B9AF9084552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286307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9663AB1-DC11-CD41-A7C1-4538AABDEC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129" t="8772" r="3170" b="10932"/>
          <a:stretch/>
        </p:blipFill>
        <p:spPr>
          <a:xfrm>
            <a:off x="1542047" y="794084"/>
            <a:ext cx="9107905" cy="5506625"/>
          </a:xfrm>
          <a:prstGeom prst="rect">
            <a:avLst/>
          </a:prstGeom>
        </p:spPr>
      </p:pic>
    </p:spTree>
    <p:extLst>
      <p:ext uri="{BB962C8B-B14F-4D97-AF65-F5344CB8AC3E}">
        <p14:creationId xmlns:p14="http://schemas.microsoft.com/office/powerpoint/2010/main" val="39381213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Main template_Double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0E601-BA9B-EF45-9E00-FFD77A65C02C}"/>
              </a:ext>
            </a:extLst>
          </p:cNvPr>
          <p:cNvSpPr>
            <a:spLocks noGrp="1"/>
          </p:cNvSpPr>
          <p:nvPr>
            <p:ph type="title" hasCustomPrompt="1"/>
          </p:nvPr>
        </p:nvSpPr>
        <p:spPr/>
        <p:txBody>
          <a:bodyPr/>
          <a:lstStyle/>
          <a:p>
            <a:r>
              <a:rPr lang="fr-FR" dirty="0" err="1"/>
              <a:t>Lorem</a:t>
            </a:r>
            <a:r>
              <a:rPr lang="fr-FR" dirty="0"/>
              <a:t> </a:t>
            </a:r>
            <a:r>
              <a:rPr lang="fr-FR" dirty="0" err="1"/>
              <a:t>ipsum</a:t>
            </a:r>
            <a:r>
              <a:rPr lang="fr-FR" dirty="0"/>
              <a:t> </a:t>
            </a:r>
            <a:endParaRPr lang="en-GB" dirty="0"/>
          </a:p>
        </p:txBody>
      </p:sp>
      <p:sp>
        <p:nvSpPr>
          <p:cNvPr id="3" name="Espace réservé du contenu 2">
            <a:extLst>
              <a:ext uri="{FF2B5EF4-FFF2-40B4-BE49-F238E27FC236}">
                <a16:creationId xmlns:a16="http://schemas.microsoft.com/office/drawing/2014/main" id="{86296D85-979F-BB45-9B07-BA1E654D0CD3}"/>
              </a:ext>
            </a:extLst>
          </p:cNvPr>
          <p:cNvSpPr>
            <a:spLocks noGrp="1"/>
          </p:cNvSpPr>
          <p:nvPr>
            <p:ph sz="half" idx="1" hasCustomPrompt="1"/>
          </p:nvPr>
        </p:nvSpPr>
        <p:spPr>
          <a:xfrm>
            <a:off x="838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4" name="Espace réservé du contenu 3">
            <a:extLst>
              <a:ext uri="{FF2B5EF4-FFF2-40B4-BE49-F238E27FC236}">
                <a16:creationId xmlns:a16="http://schemas.microsoft.com/office/drawing/2014/main" id="{B5BF0CB8-B63B-414F-BB1E-9EB769BC5625}"/>
              </a:ext>
            </a:extLst>
          </p:cNvPr>
          <p:cNvSpPr>
            <a:spLocks noGrp="1"/>
          </p:cNvSpPr>
          <p:nvPr>
            <p:ph sz="half" idx="2" hasCustomPrompt="1"/>
          </p:nvPr>
        </p:nvSpPr>
        <p:spPr>
          <a:xfrm>
            <a:off x="6172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5" name="Espace réservé de la date 4">
            <a:extLst>
              <a:ext uri="{FF2B5EF4-FFF2-40B4-BE49-F238E27FC236}">
                <a16:creationId xmlns:a16="http://schemas.microsoft.com/office/drawing/2014/main" id="{D3E0B143-3821-DF40-AEEB-D8F90BF30B28}"/>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6" name="Espace réservé du pied de page 5">
            <a:extLst>
              <a:ext uri="{FF2B5EF4-FFF2-40B4-BE49-F238E27FC236}">
                <a16:creationId xmlns:a16="http://schemas.microsoft.com/office/drawing/2014/main" id="{93C18C91-4470-4D49-BB15-B7B8ABD9FD0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C04BF901-F9CD-E64E-9DE8-D5EA89788248}"/>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148565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Main template_Compar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C9F66-6A3A-5F49-B1FF-8E71DC531091}"/>
              </a:ext>
            </a:extLst>
          </p:cNvPr>
          <p:cNvSpPr>
            <a:spLocks noGrp="1"/>
          </p:cNvSpPr>
          <p:nvPr>
            <p:ph type="title" hasCustomPrompt="1"/>
          </p:nvPr>
        </p:nvSpPr>
        <p:spPr>
          <a:xfrm>
            <a:off x="839788" y="365125"/>
            <a:ext cx="10515600" cy="1325563"/>
          </a:xfrm>
        </p:spPr>
        <p:txBody>
          <a:bodyPr/>
          <a:lstStyle/>
          <a:p>
            <a:r>
              <a:rPr lang="fr-FR" dirty="0" err="1"/>
              <a:t>Lorem</a:t>
            </a:r>
            <a:r>
              <a:rPr lang="fr-FR" dirty="0"/>
              <a:t> </a:t>
            </a:r>
            <a:r>
              <a:rPr lang="fr-FR" dirty="0" err="1"/>
              <a:t>ipsum</a:t>
            </a:r>
            <a:endParaRPr lang="en-GB" dirty="0"/>
          </a:p>
        </p:txBody>
      </p:sp>
      <p:sp>
        <p:nvSpPr>
          <p:cNvPr id="3" name="Espace réservé du texte 2">
            <a:extLst>
              <a:ext uri="{FF2B5EF4-FFF2-40B4-BE49-F238E27FC236}">
                <a16:creationId xmlns:a16="http://schemas.microsoft.com/office/drawing/2014/main" id="{F53C897B-2D16-214E-9BDE-F8ABFFEB40F6}"/>
              </a:ext>
            </a:extLst>
          </p:cNvPr>
          <p:cNvSpPr>
            <a:spLocks noGrp="1"/>
          </p:cNvSpPr>
          <p:nvPr>
            <p:ph type="body" idx="1" hasCustomPrompt="1"/>
          </p:nvPr>
        </p:nvSpPr>
        <p:spPr>
          <a:xfrm>
            <a:off x="839788" y="1681163"/>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a:t>Lorem</a:t>
            </a:r>
            <a:r>
              <a:rPr lang="fr-FR" dirty="0"/>
              <a:t> </a:t>
            </a:r>
            <a:r>
              <a:rPr lang="fr-FR" dirty="0" err="1"/>
              <a:t>ipsum</a:t>
            </a:r>
            <a:endParaRPr lang="fr-FR" dirty="0"/>
          </a:p>
        </p:txBody>
      </p:sp>
      <p:sp>
        <p:nvSpPr>
          <p:cNvPr id="4" name="Espace réservé du contenu 3">
            <a:extLst>
              <a:ext uri="{FF2B5EF4-FFF2-40B4-BE49-F238E27FC236}">
                <a16:creationId xmlns:a16="http://schemas.microsoft.com/office/drawing/2014/main" id="{BDE023F1-3872-C248-8717-FAC096DE1C2B}"/>
              </a:ext>
            </a:extLst>
          </p:cNvPr>
          <p:cNvSpPr>
            <a:spLocks noGrp="1"/>
          </p:cNvSpPr>
          <p:nvPr>
            <p:ph sz="half" idx="2" hasCustomPrompt="1"/>
          </p:nvPr>
        </p:nvSpPr>
        <p:spPr>
          <a:xfrm>
            <a:off x="839788" y="2505075"/>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5" name="Espace réservé du texte 4">
            <a:extLst>
              <a:ext uri="{FF2B5EF4-FFF2-40B4-BE49-F238E27FC236}">
                <a16:creationId xmlns:a16="http://schemas.microsoft.com/office/drawing/2014/main" id="{76801364-1D24-D745-9044-9A1AA3987D0F}"/>
              </a:ext>
            </a:extLst>
          </p:cNvPr>
          <p:cNvSpPr>
            <a:spLocks noGrp="1"/>
          </p:cNvSpPr>
          <p:nvPr>
            <p:ph type="body" sz="quarter" idx="3" hasCustomPrompt="1"/>
          </p:nvPr>
        </p:nvSpPr>
        <p:spPr>
          <a:xfrm>
            <a:off x="6172200" y="1681163"/>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a:t>Lorem</a:t>
            </a:r>
            <a:r>
              <a:rPr lang="fr-FR" dirty="0"/>
              <a:t> </a:t>
            </a:r>
            <a:r>
              <a:rPr lang="fr-FR" dirty="0" err="1"/>
              <a:t>ispum</a:t>
            </a:r>
            <a:endParaRPr lang="fr-FR" dirty="0"/>
          </a:p>
        </p:txBody>
      </p:sp>
      <p:sp>
        <p:nvSpPr>
          <p:cNvPr id="6" name="Espace réservé du contenu 5">
            <a:extLst>
              <a:ext uri="{FF2B5EF4-FFF2-40B4-BE49-F238E27FC236}">
                <a16:creationId xmlns:a16="http://schemas.microsoft.com/office/drawing/2014/main" id="{5F52A86E-9CA1-AD43-B6A5-0A405E9C31EB}"/>
              </a:ext>
            </a:extLst>
          </p:cNvPr>
          <p:cNvSpPr>
            <a:spLocks noGrp="1"/>
          </p:cNvSpPr>
          <p:nvPr>
            <p:ph sz="quarter" idx="4" hasCustomPrompt="1"/>
          </p:nvPr>
        </p:nvSpPr>
        <p:spPr>
          <a:xfrm>
            <a:off x="6172200" y="2505075"/>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7" name="Espace réservé de la date 6">
            <a:extLst>
              <a:ext uri="{FF2B5EF4-FFF2-40B4-BE49-F238E27FC236}">
                <a16:creationId xmlns:a16="http://schemas.microsoft.com/office/drawing/2014/main" id="{87E7B6AE-E6DB-A64E-BAEC-298675A83F9B}"/>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8" name="Espace réservé du pied de page 7">
            <a:extLst>
              <a:ext uri="{FF2B5EF4-FFF2-40B4-BE49-F238E27FC236}">
                <a16:creationId xmlns:a16="http://schemas.microsoft.com/office/drawing/2014/main" id="{957D2261-BCA3-9144-8201-FE696F6AC220}"/>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6E6198D3-38B6-DF40-926F-C6044CECF270}"/>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425818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Main template_Titlealo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91BF3-1C86-1D41-8AA6-80AD57F033AF}"/>
              </a:ext>
            </a:extLst>
          </p:cNvPr>
          <p:cNvSpPr>
            <a:spLocks noGrp="1"/>
          </p:cNvSpPr>
          <p:nvPr>
            <p:ph type="title" hasCustomPrompt="1"/>
          </p:nvPr>
        </p:nvSpPr>
        <p:spPr/>
        <p:txBody>
          <a:bodyPr/>
          <a:lstStyle/>
          <a:p>
            <a:r>
              <a:rPr lang="fr-FR" dirty="0" err="1"/>
              <a:t>Lorem</a:t>
            </a:r>
            <a:r>
              <a:rPr lang="fr-FR" dirty="0"/>
              <a:t> </a:t>
            </a:r>
            <a:r>
              <a:rPr lang="fr-FR" dirty="0" err="1"/>
              <a:t>ipsum</a:t>
            </a:r>
            <a:endParaRPr lang="en-GB" dirty="0"/>
          </a:p>
        </p:txBody>
      </p:sp>
      <p:sp>
        <p:nvSpPr>
          <p:cNvPr id="3" name="Espace réservé de la date 2">
            <a:extLst>
              <a:ext uri="{FF2B5EF4-FFF2-40B4-BE49-F238E27FC236}">
                <a16:creationId xmlns:a16="http://schemas.microsoft.com/office/drawing/2014/main" id="{DBF1BB0B-EFC6-8E42-A8E3-9A089515C63F}"/>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4" name="Espace réservé du pied de page 3">
            <a:extLst>
              <a:ext uri="{FF2B5EF4-FFF2-40B4-BE49-F238E27FC236}">
                <a16:creationId xmlns:a16="http://schemas.microsoft.com/office/drawing/2014/main" id="{77F4F73F-5F01-B84F-B317-BD366780B642}"/>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EC881AA6-8DCC-CD44-AFF6-738064468951}"/>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2140679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Main template_Content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889BC-ED61-D042-91A5-2E94EA700CB0}"/>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err="1"/>
              <a:t>Lorem</a:t>
            </a:r>
            <a:r>
              <a:rPr lang="fr-FR" dirty="0"/>
              <a:t> </a:t>
            </a:r>
            <a:r>
              <a:rPr lang="fr-FR" dirty="0" err="1"/>
              <a:t>ipsum</a:t>
            </a:r>
            <a:endParaRPr lang="en-GB" dirty="0"/>
          </a:p>
        </p:txBody>
      </p:sp>
      <p:sp>
        <p:nvSpPr>
          <p:cNvPr id="3" name="Espace réservé du contenu 2">
            <a:extLst>
              <a:ext uri="{FF2B5EF4-FFF2-40B4-BE49-F238E27FC236}">
                <a16:creationId xmlns:a16="http://schemas.microsoft.com/office/drawing/2014/main" id="{3D6659DE-712A-E14B-A4B9-BEFCCB48DD14}"/>
              </a:ext>
            </a:extLst>
          </p:cNvPr>
          <p:cNvSpPr>
            <a:spLocks noGrp="1"/>
          </p:cNvSpPr>
          <p:nvPr>
            <p:ph idx="1" hasCustomPrompt="1"/>
          </p:nvPr>
        </p:nvSpPr>
        <p:spPr>
          <a:xfrm>
            <a:off x="5183188" y="987425"/>
            <a:ext cx="6172200" cy="4873625"/>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ipsum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endParaRPr lang="en-GB" dirty="0"/>
          </a:p>
        </p:txBody>
      </p:sp>
      <p:sp>
        <p:nvSpPr>
          <p:cNvPr id="4" name="Espace réservé du texte 3">
            <a:extLst>
              <a:ext uri="{FF2B5EF4-FFF2-40B4-BE49-F238E27FC236}">
                <a16:creationId xmlns:a16="http://schemas.microsoft.com/office/drawing/2014/main" id="{0E311ABB-90F0-E248-BFD1-72DF6391DB2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err="1"/>
              <a:t>Lorem</a:t>
            </a:r>
            <a:r>
              <a:rPr lang="fr-FR" dirty="0"/>
              <a:t> </a:t>
            </a:r>
            <a:r>
              <a:rPr lang="fr-FR" dirty="0" err="1"/>
              <a:t>ipsum</a:t>
            </a:r>
            <a:endParaRPr lang="fr-FR" dirty="0"/>
          </a:p>
        </p:txBody>
      </p:sp>
      <p:sp>
        <p:nvSpPr>
          <p:cNvPr id="5" name="Espace réservé de la date 4">
            <a:extLst>
              <a:ext uri="{FF2B5EF4-FFF2-40B4-BE49-F238E27FC236}">
                <a16:creationId xmlns:a16="http://schemas.microsoft.com/office/drawing/2014/main" id="{C338793A-330E-B64D-8C79-83DAD9F53C71}"/>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6" name="Espace réservé du pied de page 5">
            <a:extLst>
              <a:ext uri="{FF2B5EF4-FFF2-40B4-BE49-F238E27FC236}">
                <a16:creationId xmlns:a16="http://schemas.microsoft.com/office/drawing/2014/main" id="{F7475C8B-8BA7-FE4B-9EA6-9B03D60FA1C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3C1F301F-BCD5-5A45-A4BB-C5162AAE7004}"/>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100282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ain template_Image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871FB-FBD3-CD40-8C6A-DD7D9F323F93}"/>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err="1"/>
              <a:t>Lorem</a:t>
            </a:r>
            <a:r>
              <a:rPr lang="fr-FR" dirty="0"/>
              <a:t> </a:t>
            </a:r>
            <a:r>
              <a:rPr lang="fr-FR" dirty="0" err="1"/>
              <a:t>ipsum</a:t>
            </a:r>
            <a:endParaRPr lang="en-GB" dirty="0"/>
          </a:p>
        </p:txBody>
      </p:sp>
      <p:sp>
        <p:nvSpPr>
          <p:cNvPr id="3" name="Espace réservé pour une image  2">
            <a:extLst>
              <a:ext uri="{FF2B5EF4-FFF2-40B4-BE49-F238E27FC236}">
                <a16:creationId xmlns:a16="http://schemas.microsoft.com/office/drawing/2014/main" id="{ABE09DB8-4698-F749-82DC-5EA318955C86}"/>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Lorem</a:t>
            </a:r>
            <a:r>
              <a:rPr lang="fr-FR" dirty="0"/>
              <a:t> </a:t>
            </a:r>
            <a:r>
              <a:rPr lang="fr-FR" dirty="0" err="1"/>
              <a:t>ipsum</a:t>
            </a:r>
            <a:endParaRPr lang="en-GB" dirty="0"/>
          </a:p>
        </p:txBody>
      </p:sp>
      <p:sp>
        <p:nvSpPr>
          <p:cNvPr id="4" name="Espace réservé du texte 3">
            <a:extLst>
              <a:ext uri="{FF2B5EF4-FFF2-40B4-BE49-F238E27FC236}">
                <a16:creationId xmlns:a16="http://schemas.microsoft.com/office/drawing/2014/main" id="{6C578E32-5555-6F4D-B3F1-577233F21F3B}"/>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err="1"/>
              <a:t>Lorem</a:t>
            </a:r>
            <a:r>
              <a:rPr lang="fr-FR" dirty="0"/>
              <a:t> </a:t>
            </a:r>
            <a:r>
              <a:rPr lang="fr-FR" dirty="0" err="1"/>
              <a:t>ipsum</a:t>
            </a:r>
            <a:endParaRPr lang="fr-FR" dirty="0"/>
          </a:p>
        </p:txBody>
      </p:sp>
      <p:sp>
        <p:nvSpPr>
          <p:cNvPr id="5" name="Espace réservé de la date 4">
            <a:extLst>
              <a:ext uri="{FF2B5EF4-FFF2-40B4-BE49-F238E27FC236}">
                <a16:creationId xmlns:a16="http://schemas.microsoft.com/office/drawing/2014/main" id="{33535D87-CC2B-FC4F-84BA-EA3960D257FA}"/>
              </a:ext>
            </a:extLst>
          </p:cNvPr>
          <p:cNvSpPr>
            <a:spLocks noGrp="1"/>
          </p:cNvSpPr>
          <p:nvPr>
            <p:ph type="dt" sz="half" idx="10"/>
          </p:nvPr>
        </p:nvSpPr>
        <p:spPr/>
        <p:txBody>
          <a:bodyPr/>
          <a:lstStyle/>
          <a:p>
            <a:fld id="{EDAC3CFE-11D2-9E4D-B700-59E0E3AAC8F2}" type="datetimeFigureOut">
              <a:rPr lang="en-GB" smtClean="0"/>
              <a:t>22/06/2021</a:t>
            </a:fld>
            <a:endParaRPr lang="en-GB"/>
          </a:p>
        </p:txBody>
      </p:sp>
      <p:sp>
        <p:nvSpPr>
          <p:cNvPr id="6" name="Espace réservé du pied de page 5">
            <a:extLst>
              <a:ext uri="{FF2B5EF4-FFF2-40B4-BE49-F238E27FC236}">
                <a16:creationId xmlns:a16="http://schemas.microsoft.com/office/drawing/2014/main" id="{AFD54A7C-909C-5C4C-B833-C8E09EC1DCA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7945F54E-03A9-1047-904F-19F89C0D328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170037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C0FE500-C7DE-594C-92B8-BDDE39AC9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LOREM IPSUM</a:t>
            </a:r>
            <a:endParaRPr lang="en-GB" dirty="0"/>
          </a:p>
        </p:txBody>
      </p:sp>
      <p:sp>
        <p:nvSpPr>
          <p:cNvPr id="3" name="Espace réservé du texte 2">
            <a:extLst>
              <a:ext uri="{FF2B5EF4-FFF2-40B4-BE49-F238E27FC236}">
                <a16:creationId xmlns:a16="http://schemas.microsoft.com/office/drawing/2014/main" id="{E1CCE7E7-BEB9-104C-A61B-8FEB08F9C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ispum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r>
              <a:rPr lang="fr-FR" dirty="0"/>
              <a:t> </a:t>
            </a:r>
            <a:endParaRPr lang="en-GB" dirty="0"/>
          </a:p>
        </p:txBody>
      </p:sp>
      <p:sp>
        <p:nvSpPr>
          <p:cNvPr id="4" name="Espace réservé de la date 3">
            <a:extLst>
              <a:ext uri="{FF2B5EF4-FFF2-40B4-BE49-F238E27FC236}">
                <a16:creationId xmlns:a16="http://schemas.microsoft.com/office/drawing/2014/main" id="{F4E6298A-5762-214F-B411-742749A90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C3CFE-11D2-9E4D-B700-59E0E3AAC8F2}" type="datetimeFigureOut">
              <a:rPr lang="en-GB" smtClean="0"/>
              <a:t>22/06/2021</a:t>
            </a:fld>
            <a:endParaRPr lang="en-GB"/>
          </a:p>
        </p:txBody>
      </p:sp>
      <p:sp>
        <p:nvSpPr>
          <p:cNvPr id="5" name="Espace réservé du pied de page 4">
            <a:extLst>
              <a:ext uri="{FF2B5EF4-FFF2-40B4-BE49-F238E27FC236}">
                <a16:creationId xmlns:a16="http://schemas.microsoft.com/office/drawing/2014/main" id="{A080B38C-9B1C-D948-9C1F-5C2D25E06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C8C10109-55FE-C641-92A4-8A3B73DE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B0DC6-0311-9D4C-8333-A8862636E7AD}" type="slidenum">
              <a:rPr lang="en-GB" smtClean="0"/>
              <a:t>‹#›</a:t>
            </a:fld>
            <a:endParaRPr lang="en-GB"/>
          </a:p>
        </p:txBody>
      </p:sp>
      <p:pic>
        <p:nvPicPr>
          <p:cNvPr id="9" name="Image 8" descr="Une image contenant dessin&#10;&#10;Description générée automatiquement">
            <a:extLst>
              <a:ext uri="{FF2B5EF4-FFF2-40B4-BE49-F238E27FC236}">
                <a16:creationId xmlns:a16="http://schemas.microsoft.com/office/drawing/2014/main" id="{3D991A70-775B-4148-B6FF-8F384C6D159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299031" y="185738"/>
            <a:ext cx="1473083" cy="584557"/>
          </a:xfrm>
          <a:prstGeom prst="rect">
            <a:avLst/>
          </a:prstGeom>
        </p:spPr>
      </p:pic>
    </p:spTree>
    <p:extLst>
      <p:ext uri="{BB962C8B-B14F-4D97-AF65-F5344CB8AC3E}">
        <p14:creationId xmlns:p14="http://schemas.microsoft.com/office/powerpoint/2010/main" val="106083526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80" r:id="rId4"/>
    <p:sldLayoutId id="2147483759" r:id="rId5"/>
    <p:sldLayoutId id="2147483760" r:id="rId6"/>
    <p:sldLayoutId id="2147483761" r:id="rId7"/>
    <p:sldLayoutId id="2147483763" r:id="rId8"/>
    <p:sldLayoutId id="2147483764" r:id="rId9"/>
    <p:sldLayoutId id="2147483768" r:id="rId10"/>
    <p:sldLayoutId id="2147483781" r:id="rId11"/>
  </p:sldLayoutIdLst>
  <p:txStyles>
    <p:titleStyle>
      <a:lvl1pPr algn="l" defTabSz="914400" rtl="0" eaLnBrk="1" latinLnBrk="0" hangingPunct="1">
        <a:lnSpc>
          <a:spcPct val="90000"/>
        </a:lnSpc>
        <a:spcBef>
          <a:spcPct val="0"/>
        </a:spcBef>
        <a:buNone/>
        <a:defRPr sz="4400" b="1" i="0" kern="1200">
          <a:solidFill>
            <a:srgbClr val="0A1D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9BD8459-DE41-194A-A8B4-6F0E441C43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80EB3-E05D-CB4B-B290-F3F7480F6BF2}" type="datetimeFigureOut">
              <a:rPr lang="en-GB" smtClean="0"/>
              <a:t>22/06/2021</a:t>
            </a:fld>
            <a:endParaRPr lang="en-GB" dirty="0"/>
          </a:p>
        </p:txBody>
      </p:sp>
      <p:sp>
        <p:nvSpPr>
          <p:cNvPr id="5" name="Espace réservé du pied de page 4">
            <a:extLst>
              <a:ext uri="{FF2B5EF4-FFF2-40B4-BE49-F238E27FC236}">
                <a16:creationId xmlns:a16="http://schemas.microsoft.com/office/drawing/2014/main" id="{6C0A1AE7-DDF2-7C48-A8E2-A58102196F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Espace réservé du numéro de diapositive 5">
            <a:extLst>
              <a:ext uri="{FF2B5EF4-FFF2-40B4-BE49-F238E27FC236}">
                <a16:creationId xmlns:a16="http://schemas.microsoft.com/office/drawing/2014/main" id="{699A0D1F-6EED-294E-98EC-8EBA8BB7D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01567-9A45-8742-BDC5-008EECC1B2BC}" type="slidenum">
              <a:rPr lang="en-GB" smtClean="0"/>
              <a:t>‹#›</a:t>
            </a:fld>
            <a:endParaRPr lang="en-GB" dirty="0"/>
          </a:p>
        </p:txBody>
      </p:sp>
      <p:pic>
        <p:nvPicPr>
          <p:cNvPr id="7" name="Image 6" descr="Une image contenant dessin&#10;&#10;Description générée automatiquement">
            <a:extLst>
              <a:ext uri="{FF2B5EF4-FFF2-40B4-BE49-F238E27FC236}">
                <a16:creationId xmlns:a16="http://schemas.microsoft.com/office/drawing/2014/main" id="{6AD751E3-C0B7-8A41-ABA5-A4BD408ACA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56840" y="797262"/>
            <a:ext cx="1473083" cy="584557"/>
          </a:xfrm>
          <a:prstGeom prst="rect">
            <a:avLst/>
          </a:prstGeom>
        </p:spPr>
      </p:pic>
    </p:spTree>
    <p:extLst>
      <p:ext uri="{BB962C8B-B14F-4D97-AF65-F5344CB8AC3E}">
        <p14:creationId xmlns:p14="http://schemas.microsoft.com/office/powerpoint/2010/main" val="3037378030"/>
      </p:ext>
    </p:extLst>
  </p:cSld>
  <p:clrMap bg1="lt1" tx1="dk1" bg2="lt2" tx2="dk2" accent1="accent1" accent2="accent2" accent3="accent3" accent4="accent4" accent5="accent5" accent6="accent6" hlink="hlink" folHlink="folHlink"/>
  <p:sldLayoutIdLst>
    <p:sldLayoutId id="2147483767" r:id="rId1"/>
    <p:sldLayoutId id="214748366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C0FE500-C7DE-594C-92B8-BDDE39AC9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LOREM IPSUM</a:t>
            </a:r>
            <a:endParaRPr lang="en-GB" dirty="0"/>
          </a:p>
        </p:txBody>
      </p:sp>
      <p:sp>
        <p:nvSpPr>
          <p:cNvPr id="3" name="Espace réservé du texte 2">
            <a:extLst>
              <a:ext uri="{FF2B5EF4-FFF2-40B4-BE49-F238E27FC236}">
                <a16:creationId xmlns:a16="http://schemas.microsoft.com/office/drawing/2014/main" id="{E1CCE7E7-BEB9-104C-A61B-8FEB08F9C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err="1"/>
              <a:t>Lorem</a:t>
            </a:r>
            <a:r>
              <a:rPr lang="fr-FR" dirty="0"/>
              <a:t> </a:t>
            </a:r>
            <a:r>
              <a:rPr lang="fr-FR" dirty="0" err="1"/>
              <a:t>ipsum</a:t>
            </a:r>
            <a:endParaRPr lang="fr-FR" dirty="0"/>
          </a:p>
          <a:p>
            <a:pPr lvl="1"/>
            <a:r>
              <a:rPr lang="fr-FR" dirty="0" err="1"/>
              <a:t>Lorem</a:t>
            </a:r>
            <a:r>
              <a:rPr lang="fr-FR" dirty="0"/>
              <a:t> </a:t>
            </a:r>
            <a:r>
              <a:rPr lang="fr-FR" dirty="0" err="1"/>
              <a:t>ispum</a:t>
            </a:r>
            <a:endParaRPr lang="fr-FR" dirty="0"/>
          </a:p>
          <a:p>
            <a:pPr lvl="2"/>
            <a:r>
              <a:rPr lang="fr-FR" dirty="0" err="1"/>
              <a:t>Lorem</a:t>
            </a:r>
            <a:r>
              <a:rPr lang="fr-FR" dirty="0"/>
              <a:t> </a:t>
            </a:r>
            <a:r>
              <a:rPr lang="fr-FR" dirty="0" err="1"/>
              <a:t>ipsum</a:t>
            </a:r>
            <a:endParaRPr lang="fr-FR" dirty="0"/>
          </a:p>
          <a:p>
            <a:pPr lvl="3"/>
            <a:r>
              <a:rPr lang="fr-FR" dirty="0" err="1"/>
              <a:t>Lorem</a:t>
            </a:r>
            <a:r>
              <a:rPr lang="fr-FR" dirty="0"/>
              <a:t> </a:t>
            </a:r>
            <a:r>
              <a:rPr lang="fr-FR" dirty="0" err="1"/>
              <a:t>ipsum</a:t>
            </a:r>
            <a:endParaRPr lang="fr-FR" dirty="0"/>
          </a:p>
          <a:p>
            <a:pPr lvl="4"/>
            <a:r>
              <a:rPr lang="fr-FR" dirty="0" err="1"/>
              <a:t>Lorem</a:t>
            </a:r>
            <a:r>
              <a:rPr lang="fr-FR" dirty="0"/>
              <a:t> </a:t>
            </a:r>
            <a:r>
              <a:rPr lang="fr-FR" dirty="0" err="1"/>
              <a:t>ipsum</a:t>
            </a:r>
            <a:r>
              <a:rPr lang="fr-FR" dirty="0"/>
              <a:t> </a:t>
            </a:r>
            <a:endParaRPr lang="en-GB" dirty="0"/>
          </a:p>
        </p:txBody>
      </p:sp>
      <p:sp>
        <p:nvSpPr>
          <p:cNvPr id="4" name="Espace réservé de la date 3">
            <a:extLst>
              <a:ext uri="{FF2B5EF4-FFF2-40B4-BE49-F238E27FC236}">
                <a16:creationId xmlns:a16="http://schemas.microsoft.com/office/drawing/2014/main" id="{F4E6298A-5762-214F-B411-742749A90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C3CFE-11D2-9E4D-B700-59E0E3AAC8F2}" type="datetimeFigureOut">
              <a:rPr lang="en-GB" smtClean="0"/>
              <a:t>22/06/2021</a:t>
            </a:fld>
            <a:endParaRPr lang="en-GB"/>
          </a:p>
        </p:txBody>
      </p:sp>
      <p:sp>
        <p:nvSpPr>
          <p:cNvPr id="5" name="Espace réservé du pied de page 4">
            <a:extLst>
              <a:ext uri="{FF2B5EF4-FFF2-40B4-BE49-F238E27FC236}">
                <a16:creationId xmlns:a16="http://schemas.microsoft.com/office/drawing/2014/main" id="{A080B38C-9B1C-D948-9C1F-5C2D25E06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C8C10109-55FE-C641-92A4-8A3B73DE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B0DC6-0311-9D4C-8333-A8862636E7AD}" type="slidenum">
              <a:rPr lang="en-GB" smtClean="0"/>
              <a:t>‹#›</a:t>
            </a:fld>
            <a:endParaRPr lang="en-GB"/>
          </a:p>
        </p:txBody>
      </p:sp>
      <p:pic>
        <p:nvPicPr>
          <p:cNvPr id="9" name="Image 8" descr="Une image contenant dessin&#10;&#10;Description générée automatiquement">
            <a:extLst>
              <a:ext uri="{FF2B5EF4-FFF2-40B4-BE49-F238E27FC236}">
                <a16:creationId xmlns:a16="http://schemas.microsoft.com/office/drawing/2014/main" id="{3D991A70-775B-4148-B6FF-8F384C6D159B}"/>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299031" y="185738"/>
            <a:ext cx="1473083" cy="584557"/>
          </a:xfrm>
          <a:prstGeom prst="rect">
            <a:avLst/>
          </a:prstGeom>
        </p:spPr>
      </p:pic>
    </p:spTree>
    <p:extLst>
      <p:ext uri="{BB962C8B-B14F-4D97-AF65-F5344CB8AC3E}">
        <p14:creationId xmlns:p14="http://schemas.microsoft.com/office/powerpoint/2010/main" val="225994675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Lst>
  <p:txStyles>
    <p:titleStyle>
      <a:lvl1pPr algn="l" defTabSz="914400" rtl="0" eaLnBrk="1" latinLnBrk="0" hangingPunct="1">
        <a:lnSpc>
          <a:spcPct val="90000"/>
        </a:lnSpc>
        <a:spcBef>
          <a:spcPct val="0"/>
        </a:spcBef>
        <a:buNone/>
        <a:defRPr sz="4400" b="1" i="0" kern="1200">
          <a:solidFill>
            <a:srgbClr val="0A1D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mailto:communication@s2r.europa.eu" TargetMode="External"/><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f6U1XpnCnxw&amp;feature=youtu.b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ack2rail.shift2rail.or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8C6A6-A96C-F34A-810B-F961CF3A2916}"/>
              </a:ext>
            </a:extLst>
          </p:cNvPr>
          <p:cNvSpPr>
            <a:spLocks noGrp="1"/>
          </p:cNvSpPr>
          <p:nvPr>
            <p:ph type="ctrTitle"/>
          </p:nvPr>
        </p:nvSpPr>
        <p:spPr>
          <a:xfrm>
            <a:off x="1450109" y="1717818"/>
            <a:ext cx="9144000" cy="1755053"/>
          </a:xfrm>
        </p:spPr>
        <p:txBody>
          <a:bodyPr/>
          <a:lstStyle/>
          <a:p>
            <a:r>
              <a:rPr lang="en-IE" dirty="0"/>
              <a:t>Join our </a:t>
            </a:r>
            <a:r>
              <a:rPr lang="en-IE" dirty="0" smtClean="0"/>
              <a:t>Hackathon </a:t>
            </a:r>
            <a:r>
              <a:rPr lang="en-IE" dirty="0"/>
              <a:t>as a partner! </a:t>
            </a:r>
            <a:endParaRPr lang="en-GB" dirty="0"/>
          </a:p>
        </p:txBody>
      </p:sp>
      <p:sp>
        <p:nvSpPr>
          <p:cNvPr id="5" name="TextBox 4"/>
          <p:cNvSpPr txBox="1"/>
          <p:nvPr/>
        </p:nvSpPr>
        <p:spPr>
          <a:xfrm rot="10800000" flipV="1">
            <a:off x="3620654" y="4091911"/>
            <a:ext cx="4802909" cy="1569660"/>
          </a:xfrm>
          <a:prstGeom prst="rect">
            <a:avLst/>
          </a:prstGeom>
          <a:noFill/>
        </p:spPr>
        <p:txBody>
          <a:bodyPr wrap="square" rtlCol="0">
            <a:spAutoFit/>
          </a:bodyPr>
          <a:lstStyle/>
          <a:p>
            <a:pPr algn="ctr"/>
            <a:r>
              <a:rPr lang="en-GB" sz="3600" b="1" dirty="0" smtClean="0">
                <a:solidFill>
                  <a:srgbClr val="0A1D3E"/>
                </a:solidFill>
              </a:rPr>
              <a:t>Hack 2 Rail </a:t>
            </a:r>
          </a:p>
          <a:p>
            <a:pPr algn="ctr"/>
            <a:endParaRPr lang="en-GB" dirty="0" smtClean="0"/>
          </a:p>
          <a:p>
            <a:pPr algn="ctr"/>
            <a:r>
              <a:rPr lang="en-GB" sz="2400" dirty="0" smtClean="0">
                <a:solidFill>
                  <a:srgbClr val="0A1D3E"/>
                </a:solidFill>
              </a:rPr>
              <a:t>23 – 24 October 2021 </a:t>
            </a:r>
            <a:endParaRPr lang="en-GB" sz="2400" dirty="0">
              <a:solidFill>
                <a:srgbClr val="0A1D3E"/>
              </a:solidFill>
            </a:endParaRPr>
          </a:p>
          <a:p>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8606" y="4627418"/>
            <a:ext cx="2283114" cy="2230582"/>
          </a:xfrm>
          <a:prstGeom prst="rect">
            <a:avLst/>
          </a:prstGeom>
        </p:spPr>
      </p:pic>
    </p:spTree>
    <p:extLst>
      <p:ext uri="{BB962C8B-B14F-4D97-AF65-F5344CB8AC3E}">
        <p14:creationId xmlns:p14="http://schemas.microsoft.com/office/powerpoint/2010/main" val="2446479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96" y="200702"/>
            <a:ext cx="10515600" cy="975685"/>
          </a:xfrm>
        </p:spPr>
        <p:txBody>
          <a:bodyPr>
            <a:noAutofit/>
          </a:bodyPr>
          <a:lstStyle/>
          <a:p>
            <a:pPr algn="ctr"/>
            <a:r>
              <a:rPr lang="en-GB" sz="2800" dirty="0" smtClean="0"/>
              <a:t>Join us as a partner!</a:t>
            </a:r>
            <a:endParaRPr lang="en-GB" sz="2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78" b="27318"/>
          <a:stretch/>
        </p:blipFill>
        <p:spPr>
          <a:xfrm>
            <a:off x="480055" y="304507"/>
            <a:ext cx="2289271" cy="615700"/>
          </a:xfrm>
          <a:prstGeom prst="rect">
            <a:avLst/>
          </a:prstGeom>
        </p:spPr>
      </p:pic>
      <p:sp>
        <p:nvSpPr>
          <p:cNvPr id="3" name="Content Placeholder 2"/>
          <p:cNvSpPr>
            <a:spLocks noGrp="1"/>
          </p:cNvSpPr>
          <p:nvPr>
            <p:ph idx="1"/>
          </p:nvPr>
        </p:nvSpPr>
        <p:spPr>
          <a:xfrm>
            <a:off x="939800" y="1170518"/>
            <a:ext cx="10607766" cy="5221045"/>
          </a:xfrm>
        </p:spPr>
        <p:txBody>
          <a:bodyPr>
            <a:noAutofit/>
          </a:bodyPr>
          <a:lstStyle/>
          <a:p>
            <a:pPr marL="0" indent="0">
              <a:lnSpc>
                <a:spcPct val="110000"/>
              </a:lnSpc>
              <a:buNone/>
            </a:pPr>
            <a:r>
              <a:rPr lang="en-GB" sz="1800" dirty="0"/>
              <a:t>This is a </a:t>
            </a:r>
            <a:r>
              <a:rPr lang="en-GB" sz="1800" b="1" dirty="0">
                <a:solidFill>
                  <a:srgbClr val="91CB60"/>
                </a:solidFill>
              </a:rPr>
              <a:t>joint Shift2Rail and Siemens initiative</a:t>
            </a:r>
            <a:r>
              <a:rPr lang="en-GB" sz="1800" dirty="0"/>
              <a:t>, open to other S2R members who would like to become partners. </a:t>
            </a:r>
            <a:endParaRPr lang="en-GB" sz="1800" dirty="0" smtClean="0"/>
          </a:p>
          <a:p>
            <a:pPr marL="0" indent="0">
              <a:lnSpc>
                <a:spcPct val="110000"/>
              </a:lnSpc>
              <a:buNone/>
            </a:pPr>
            <a:endParaRPr lang="en-GB" sz="1200" b="1" dirty="0" smtClean="0">
              <a:solidFill>
                <a:srgbClr val="91CB60"/>
              </a:solidFill>
            </a:endParaRPr>
          </a:p>
          <a:p>
            <a:pPr marL="0" indent="0">
              <a:lnSpc>
                <a:spcPct val="110000"/>
              </a:lnSpc>
              <a:buNone/>
            </a:pPr>
            <a:r>
              <a:rPr lang="en-GB" sz="2400" b="1" dirty="0">
                <a:solidFill>
                  <a:srgbClr val="91CB60"/>
                </a:solidFill>
              </a:rPr>
              <a:t>All you need to do </a:t>
            </a:r>
            <a:r>
              <a:rPr lang="en-GB" sz="2400" b="1" dirty="0" smtClean="0">
                <a:solidFill>
                  <a:srgbClr val="91CB60"/>
                </a:solidFill>
              </a:rPr>
              <a:t>is:</a:t>
            </a:r>
            <a:endParaRPr lang="en-GB" sz="2400" b="1" dirty="0">
              <a:solidFill>
                <a:srgbClr val="91CB60"/>
              </a:solidFill>
            </a:endParaRPr>
          </a:p>
          <a:p>
            <a:pPr marL="0" indent="0">
              <a:lnSpc>
                <a:spcPct val="100000"/>
              </a:lnSpc>
              <a:buNone/>
            </a:pPr>
            <a:r>
              <a:rPr lang="en-GB" sz="1800" b="1" dirty="0"/>
              <a:t>P</a:t>
            </a:r>
            <a:r>
              <a:rPr lang="en-GB" sz="1800" b="1" dirty="0" smtClean="0"/>
              <a:t>rovide experts </a:t>
            </a:r>
            <a:r>
              <a:rPr lang="en-GB" sz="1800" dirty="0" smtClean="0"/>
              <a:t>to serve as </a:t>
            </a:r>
            <a:r>
              <a:rPr lang="en-GB" sz="1800" b="1" dirty="0" smtClean="0">
                <a:solidFill>
                  <a:srgbClr val="91CB60"/>
                </a:solidFill>
              </a:rPr>
              <a:t>mentors </a:t>
            </a:r>
            <a:r>
              <a:rPr lang="en-GB" sz="1800" b="1" dirty="0">
                <a:solidFill>
                  <a:srgbClr val="91CB60"/>
                </a:solidFill>
              </a:rPr>
              <a:t>and/or jury </a:t>
            </a:r>
            <a:r>
              <a:rPr lang="en-GB" sz="1800" b="1" dirty="0" smtClean="0">
                <a:solidFill>
                  <a:srgbClr val="91CB60"/>
                </a:solidFill>
              </a:rPr>
              <a:t>members</a:t>
            </a:r>
          </a:p>
          <a:p>
            <a:pPr lvl="1">
              <a:buFont typeface="Wingdings" panose="05000000000000000000" pitchFamily="2" charset="2"/>
              <a:buChar char="à"/>
            </a:pPr>
            <a:r>
              <a:rPr lang="en-GB" sz="1800" b="1" dirty="0">
                <a:sym typeface="Exo 2"/>
              </a:rPr>
              <a:t>Mentors</a:t>
            </a:r>
            <a:r>
              <a:rPr lang="en-GB" sz="1800" dirty="0">
                <a:sym typeface="Exo 2"/>
              </a:rPr>
              <a:t> should share their experience, knowledge and expertise of their field, inspire participants and represent his or her company. Mentors will need to guide the participants </a:t>
            </a:r>
            <a:r>
              <a:rPr lang="en-GB" sz="1800" b="1" dirty="0">
                <a:sym typeface="Exo 2"/>
              </a:rPr>
              <a:t>before and during the hackathon on 23-24 </a:t>
            </a:r>
            <a:r>
              <a:rPr lang="en-GB" sz="1800" b="1" dirty="0" smtClean="0">
                <a:sym typeface="Exo 2"/>
              </a:rPr>
              <a:t>October</a:t>
            </a:r>
          </a:p>
          <a:p>
            <a:pPr lvl="1">
              <a:lnSpc>
                <a:spcPct val="100000"/>
              </a:lnSpc>
              <a:buFont typeface="Wingdings" panose="05000000000000000000" pitchFamily="2" charset="2"/>
              <a:buChar char="à"/>
            </a:pPr>
            <a:r>
              <a:rPr lang="en-GB" sz="1800" b="1" dirty="0" smtClean="0">
                <a:sym typeface="Exo 2"/>
              </a:rPr>
              <a:t>Jury </a:t>
            </a:r>
            <a:r>
              <a:rPr lang="en-GB" sz="1800" b="1" dirty="0">
                <a:sym typeface="Exo 2"/>
              </a:rPr>
              <a:t>members </a:t>
            </a:r>
            <a:r>
              <a:rPr lang="en-GB" sz="1800" dirty="0">
                <a:sym typeface="Exo 2"/>
              </a:rPr>
              <a:t>should have an expertise in a field related to the hackathon, interest in the event and understand the start-up </a:t>
            </a:r>
            <a:r>
              <a:rPr lang="en-GB" sz="1800" dirty="0" smtClean="0">
                <a:sym typeface="Exo 2"/>
              </a:rPr>
              <a:t>mind-set. Jury members will need to select the best ideas during the </a:t>
            </a:r>
            <a:r>
              <a:rPr lang="en-GB" sz="1800" b="1" dirty="0" smtClean="0">
                <a:sym typeface="Exo 2"/>
              </a:rPr>
              <a:t>virtual demo day on 29 October</a:t>
            </a:r>
          </a:p>
          <a:p>
            <a:pPr marL="457200" lvl="1" indent="0">
              <a:lnSpc>
                <a:spcPct val="100000"/>
              </a:lnSpc>
              <a:buNone/>
            </a:pPr>
            <a:endParaRPr lang="en-GB" sz="1200" b="1" dirty="0" smtClean="0">
              <a:sym typeface="Exo 2"/>
            </a:endParaRPr>
          </a:p>
          <a:p>
            <a:pPr marL="0" indent="0">
              <a:lnSpc>
                <a:spcPct val="110000"/>
              </a:lnSpc>
              <a:buNone/>
            </a:pPr>
            <a:r>
              <a:rPr lang="en-GB" sz="2400" b="1" dirty="0">
                <a:solidFill>
                  <a:srgbClr val="C00000"/>
                </a:solidFill>
              </a:rPr>
              <a:t>Join as a </a:t>
            </a:r>
            <a:r>
              <a:rPr lang="en-GB" sz="2400" b="1" dirty="0" smtClean="0">
                <a:solidFill>
                  <a:srgbClr val="C00000"/>
                </a:solidFill>
              </a:rPr>
              <a:t>partner – express your interest by 25 June!</a:t>
            </a:r>
            <a:endParaRPr lang="en-GB" sz="2400" dirty="0">
              <a:solidFill>
                <a:srgbClr val="C00000"/>
              </a:solidFill>
            </a:endParaRPr>
          </a:p>
          <a:p>
            <a:pPr lvl="1">
              <a:lnSpc>
                <a:spcPct val="100000"/>
              </a:lnSpc>
            </a:pPr>
            <a:r>
              <a:rPr lang="en-GB" sz="1600" dirty="0"/>
              <a:t>See innovative ideas developed during the hackathon</a:t>
            </a:r>
          </a:p>
          <a:p>
            <a:pPr lvl="1">
              <a:lnSpc>
                <a:spcPct val="100000"/>
              </a:lnSpc>
            </a:pPr>
            <a:r>
              <a:rPr lang="en-US" sz="1600" dirty="0">
                <a:sym typeface="Exo 2"/>
              </a:rPr>
              <a:t>Exposure to a large group of targeted media, technology thinkers and makers</a:t>
            </a:r>
            <a:endParaRPr lang="en-GB" sz="1600" dirty="0"/>
          </a:p>
          <a:p>
            <a:pPr marL="457200" lvl="1" indent="0">
              <a:lnSpc>
                <a:spcPct val="100000"/>
              </a:lnSpc>
              <a:buNone/>
            </a:pPr>
            <a:endParaRPr lang="en-GB" sz="1800" dirty="0" smtClean="0">
              <a:sym typeface="Exo 2"/>
            </a:endParaRPr>
          </a:p>
          <a:p>
            <a:pPr marL="457200" lvl="1" indent="0">
              <a:lnSpc>
                <a:spcPct val="100000"/>
              </a:lnSpc>
              <a:buNone/>
            </a:pPr>
            <a:endParaRPr lang="en-GB" sz="1600" b="1" dirty="0" smtClean="0">
              <a:sym typeface="Exo 2"/>
            </a:endParaRPr>
          </a:p>
        </p:txBody>
      </p:sp>
    </p:spTree>
    <p:extLst>
      <p:ext uri="{BB962C8B-B14F-4D97-AF65-F5344CB8AC3E}">
        <p14:creationId xmlns:p14="http://schemas.microsoft.com/office/powerpoint/2010/main" val="1612523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p19"/>
          <p:cNvSpPr txBox="1">
            <a:spLocks/>
          </p:cNvSpPr>
          <p:nvPr/>
        </p:nvSpPr>
        <p:spPr>
          <a:xfrm>
            <a:off x="494399" y="1581300"/>
            <a:ext cx="11462469" cy="417506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buClr>
                <a:srgbClr val="000000"/>
              </a:buClr>
              <a:buSzPts val="1100"/>
            </a:pPr>
            <a:r>
              <a:rPr lang="en-US" sz="2200" b="1" dirty="0" smtClean="0">
                <a:solidFill>
                  <a:srgbClr val="91CB60"/>
                </a:solidFill>
                <a:sym typeface="Exo 2"/>
              </a:rPr>
              <a:t>Inspire </a:t>
            </a:r>
            <a:r>
              <a:rPr lang="en-US" sz="2200" dirty="0" smtClean="0">
                <a:solidFill>
                  <a:srgbClr val="000000"/>
                </a:solidFill>
                <a:ea typeface="Exo 2"/>
                <a:sym typeface="Exo 2"/>
              </a:rPr>
              <a:t>participants</a:t>
            </a:r>
          </a:p>
          <a:p>
            <a:pPr>
              <a:spcBef>
                <a:spcPts val="1600"/>
              </a:spcBef>
              <a:buClr>
                <a:schemeClr val="dk1"/>
              </a:buClr>
              <a:buSzPts val="1100"/>
            </a:pPr>
            <a:r>
              <a:rPr lang="en-US" sz="2200" b="1" dirty="0">
                <a:solidFill>
                  <a:srgbClr val="91CB60"/>
                </a:solidFill>
                <a:sym typeface="Exo 2"/>
              </a:rPr>
              <a:t>Challenge </a:t>
            </a:r>
            <a:r>
              <a:rPr lang="en-US" sz="2200" dirty="0" smtClean="0">
                <a:solidFill>
                  <a:srgbClr val="000000"/>
                </a:solidFill>
                <a:ea typeface="Exo 2"/>
                <a:sym typeface="Exo 2"/>
              </a:rPr>
              <a:t>their ideas</a:t>
            </a:r>
            <a:endParaRPr lang="en-US" sz="2200" b="1" dirty="0" smtClean="0">
              <a:solidFill>
                <a:srgbClr val="000000"/>
              </a:solidFill>
              <a:ea typeface="Exo 2"/>
              <a:sym typeface="Exo 2"/>
            </a:endParaRPr>
          </a:p>
          <a:p>
            <a:pPr>
              <a:lnSpc>
                <a:spcPct val="115000"/>
              </a:lnSpc>
              <a:spcBef>
                <a:spcPts val="1600"/>
              </a:spcBef>
              <a:buClr>
                <a:srgbClr val="000000"/>
              </a:buClr>
              <a:buSzPts val="1100"/>
            </a:pPr>
            <a:r>
              <a:rPr lang="en-US" sz="2200" b="1" dirty="0">
                <a:solidFill>
                  <a:srgbClr val="91CB60"/>
                </a:solidFill>
                <a:sym typeface="Exo 2"/>
              </a:rPr>
              <a:t>Share</a:t>
            </a:r>
            <a:r>
              <a:rPr lang="en-US" sz="2200" dirty="0" smtClean="0">
                <a:solidFill>
                  <a:srgbClr val="000000"/>
                </a:solidFill>
                <a:ea typeface="Exo 2"/>
                <a:sym typeface="Exo 2"/>
              </a:rPr>
              <a:t> personal experiences, expertise and knowledge of the company</a:t>
            </a:r>
          </a:p>
          <a:p>
            <a:pPr>
              <a:lnSpc>
                <a:spcPct val="115000"/>
              </a:lnSpc>
              <a:spcBef>
                <a:spcPts val="1600"/>
              </a:spcBef>
              <a:buClr>
                <a:srgbClr val="000000"/>
              </a:buClr>
              <a:buSzPts val="1100"/>
            </a:pPr>
            <a:r>
              <a:rPr lang="en-US" sz="2200" b="1" dirty="0">
                <a:solidFill>
                  <a:srgbClr val="91CB60"/>
                </a:solidFill>
                <a:sym typeface="Exo 2"/>
              </a:rPr>
              <a:t>Guide</a:t>
            </a:r>
            <a:r>
              <a:rPr lang="en-US" sz="2200" b="1" dirty="0" smtClean="0">
                <a:solidFill>
                  <a:srgbClr val="000000"/>
                </a:solidFill>
                <a:ea typeface="Exo 2"/>
                <a:sym typeface="Exo 2"/>
              </a:rPr>
              <a:t> </a:t>
            </a:r>
            <a:r>
              <a:rPr lang="en-US" sz="2200" dirty="0" smtClean="0">
                <a:solidFill>
                  <a:srgbClr val="000000"/>
                </a:solidFill>
                <a:ea typeface="Exo 2"/>
                <a:sym typeface="Exo 2"/>
              </a:rPr>
              <a:t>teams’ thought processes and help them refine their ideas</a:t>
            </a:r>
          </a:p>
          <a:p>
            <a:pPr>
              <a:lnSpc>
                <a:spcPct val="115000"/>
              </a:lnSpc>
              <a:spcBef>
                <a:spcPts val="1600"/>
              </a:spcBef>
              <a:buClr>
                <a:srgbClr val="000000"/>
              </a:buClr>
              <a:buSzPts val="1100"/>
            </a:pPr>
            <a:r>
              <a:rPr lang="en-US" sz="2200" b="1" dirty="0">
                <a:solidFill>
                  <a:srgbClr val="91CB60"/>
                </a:solidFill>
                <a:sym typeface="Exo 2"/>
              </a:rPr>
              <a:t>Answer</a:t>
            </a:r>
            <a:r>
              <a:rPr lang="en-US" sz="2200" dirty="0" smtClean="0">
                <a:solidFill>
                  <a:srgbClr val="000000"/>
                </a:solidFill>
                <a:ea typeface="Exo 2"/>
                <a:sym typeface="Exo 2"/>
              </a:rPr>
              <a:t> participants’ questions, being proactive and approachable</a:t>
            </a:r>
          </a:p>
          <a:p>
            <a:pPr>
              <a:lnSpc>
                <a:spcPct val="115000"/>
              </a:lnSpc>
              <a:spcBef>
                <a:spcPts val="1600"/>
              </a:spcBef>
              <a:spcAft>
                <a:spcPts val="1600"/>
              </a:spcAft>
              <a:buClr>
                <a:srgbClr val="000000"/>
              </a:buClr>
              <a:buSzPts val="1100"/>
            </a:pPr>
            <a:r>
              <a:rPr lang="en-US" sz="2200" b="1" dirty="0">
                <a:solidFill>
                  <a:srgbClr val="91CB60"/>
                </a:solidFill>
                <a:sym typeface="Exo 2"/>
              </a:rPr>
              <a:t>Select </a:t>
            </a:r>
            <a:r>
              <a:rPr lang="en-US" sz="2200" dirty="0" smtClean="0">
                <a:solidFill>
                  <a:srgbClr val="000000"/>
                </a:solidFill>
                <a:ea typeface="Exo 2"/>
                <a:sym typeface="Exo 2"/>
              </a:rPr>
              <a:t>the finalist teams</a:t>
            </a:r>
            <a:endParaRPr lang="en-US" sz="2200" dirty="0">
              <a:solidFill>
                <a:srgbClr val="000000"/>
              </a:solidFill>
              <a:ea typeface="Exo 2"/>
              <a:sym typeface="Exo 2"/>
            </a:endParaRPr>
          </a:p>
        </p:txBody>
      </p:sp>
      <p:sp>
        <p:nvSpPr>
          <p:cNvPr id="3" name="Google Shape;78;p19"/>
          <p:cNvSpPr/>
          <p:nvPr/>
        </p:nvSpPr>
        <p:spPr>
          <a:xfrm>
            <a:off x="4235237" y="304507"/>
            <a:ext cx="5231244" cy="799467"/>
          </a:xfrm>
          <a:prstGeom prst="rect">
            <a:avLst/>
          </a:prstGeom>
          <a:noFill/>
          <a:ln>
            <a:noFill/>
          </a:ln>
        </p:spPr>
        <p:txBody>
          <a:bodyPr spcFirstLastPara="1" wrap="square" lIns="43667" tIns="43667" rIns="43667" bIns="43667" anchor="ctr" anchorCtr="0">
            <a:noAutofit/>
          </a:bodyPr>
          <a:lstStyle/>
          <a:p>
            <a:pPr>
              <a:buClr>
                <a:srgbClr val="FFFFFF"/>
              </a:buClr>
            </a:pPr>
            <a:r>
              <a:rPr lang="en-GB" sz="2800" b="1" dirty="0" smtClean="0">
                <a:solidFill>
                  <a:srgbClr val="0A1D3E"/>
                </a:solidFill>
                <a:latin typeface="Arial" panose="020B0604020202020204" pitchFamily="34" charset="0"/>
                <a:ea typeface="+mj-ea"/>
                <a:cs typeface="Arial" panose="020B0604020202020204" pitchFamily="34" charset="0"/>
              </a:rPr>
              <a:t>The mentors’ mission</a:t>
            </a:r>
            <a:endParaRPr sz="4000" b="1" dirty="0">
              <a:latin typeface="Exo 2"/>
              <a:ea typeface="Exo 2"/>
              <a:cs typeface="Exo 2"/>
              <a:sym typeface="Exo 2"/>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78" b="27318"/>
          <a:stretch/>
        </p:blipFill>
        <p:spPr>
          <a:xfrm>
            <a:off x="480055" y="419087"/>
            <a:ext cx="2289271" cy="615700"/>
          </a:xfrm>
          <a:prstGeom prst="rect">
            <a:avLst/>
          </a:prstGeom>
        </p:spPr>
      </p:pic>
    </p:spTree>
    <p:extLst>
      <p:ext uri="{BB962C8B-B14F-4D97-AF65-F5344CB8AC3E}">
        <p14:creationId xmlns:p14="http://schemas.microsoft.com/office/powerpoint/2010/main" val="3166137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1;p23"/>
          <p:cNvSpPr txBox="1"/>
          <p:nvPr/>
        </p:nvSpPr>
        <p:spPr>
          <a:xfrm>
            <a:off x="9132482" y="1532428"/>
            <a:ext cx="293400" cy="2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latin typeface="Exo 2"/>
                <a:ea typeface="Exo 2"/>
                <a:cs typeface="Exo 2"/>
                <a:sym typeface="Exo 2"/>
              </a:rPr>
              <a:t>4</a:t>
            </a:r>
            <a:endParaRPr sz="1200" b="1">
              <a:solidFill>
                <a:srgbClr val="FFFFFF"/>
              </a:solidFill>
              <a:latin typeface="Exo 2"/>
              <a:ea typeface="Exo 2"/>
              <a:cs typeface="Exo 2"/>
              <a:sym typeface="Exo 2"/>
            </a:endParaRPr>
          </a:p>
        </p:txBody>
      </p:sp>
      <p:pic>
        <p:nvPicPr>
          <p:cNvPr id="8" name="Google Shape;114;p23" descr="ICON_HACKATHON_RED.png"/>
          <p:cNvPicPr preferRelativeResize="0"/>
          <p:nvPr/>
        </p:nvPicPr>
        <p:blipFill>
          <a:blip r:embed="rId2">
            <a:alphaModFix/>
          </a:blip>
          <a:stretch>
            <a:fillRect/>
          </a:stretch>
        </p:blipFill>
        <p:spPr>
          <a:xfrm>
            <a:off x="10580593" y="2914601"/>
            <a:ext cx="462600" cy="462600"/>
          </a:xfrm>
          <a:prstGeom prst="rect">
            <a:avLst/>
          </a:prstGeom>
          <a:noFill/>
          <a:ln>
            <a:noFill/>
          </a:ln>
        </p:spPr>
      </p:pic>
      <p:pic>
        <p:nvPicPr>
          <p:cNvPr id="9" name="Google Shape;115;p23" descr="Icon_Resource-Page_webinar-icon-2_black.png"/>
          <p:cNvPicPr preferRelativeResize="0"/>
          <p:nvPr/>
        </p:nvPicPr>
        <p:blipFill>
          <a:blip r:embed="rId3">
            <a:alphaModFix/>
          </a:blip>
          <a:stretch>
            <a:fillRect/>
          </a:stretch>
        </p:blipFill>
        <p:spPr>
          <a:xfrm>
            <a:off x="1344049" y="2968336"/>
            <a:ext cx="462600" cy="462600"/>
          </a:xfrm>
          <a:prstGeom prst="rect">
            <a:avLst/>
          </a:prstGeom>
          <a:noFill/>
          <a:ln>
            <a:noFill/>
          </a:ln>
        </p:spPr>
      </p:pic>
      <p:pic>
        <p:nvPicPr>
          <p:cNvPr id="12" name="Google Shape;118;p23"/>
          <p:cNvPicPr preferRelativeResize="0"/>
          <p:nvPr/>
        </p:nvPicPr>
        <p:blipFill>
          <a:blip r:embed="rId4">
            <a:alphaModFix amt="75000"/>
          </a:blip>
          <a:stretch>
            <a:fillRect/>
          </a:stretch>
        </p:blipFill>
        <p:spPr>
          <a:xfrm>
            <a:off x="7692966" y="2914601"/>
            <a:ext cx="462600" cy="462600"/>
          </a:xfrm>
          <a:prstGeom prst="rect">
            <a:avLst/>
          </a:prstGeom>
          <a:noFill/>
          <a:ln>
            <a:noFill/>
          </a:ln>
        </p:spPr>
      </p:pic>
      <p:sp>
        <p:nvSpPr>
          <p:cNvPr id="13" name="Google Shape;119;p23"/>
          <p:cNvSpPr txBox="1"/>
          <p:nvPr/>
        </p:nvSpPr>
        <p:spPr>
          <a:xfrm>
            <a:off x="6921666" y="1864105"/>
            <a:ext cx="2005200" cy="80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latin typeface="Exo 2"/>
              <a:ea typeface="Exo 2"/>
              <a:cs typeface="Exo 2"/>
              <a:sym typeface="Exo 2"/>
            </a:endParaRPr>
          </a:p>
          <a:p>
            <a:pPr marL="0" lvl="0" indent="0" algn="ctr" rtl="0">
              <a:spcBef>
                <a:spcPts val="0"/>
              </a:spcBef>
              <a:spcAft>
                <a:spcPts val="0"/>
              </a:spcAft>
              <a:buNone/>
            </a:pPr>
            <a:r>
              <a:rPr lang="en-GB" b="1" dirty="0" smtClean="0">
                <a:latin typeface="Exo 2"/>
                <a:ea typeface="Exo 2"/>
                <a:cs typeface="Exo 2"/>
                <a:sym typeface="Exo 2"/>
              </a:rPr>
              <a:t>Hackathon</a:t>
            </a:r>
            <a:endParaRPr b="1" dirty="0">
              <a:latin typeface="Exo 2"/>
              <a:ea typeface="Exo 2"/>
              <a:cs typeface="Exo 2"/>
              <a:sym typeface="Exo 2"/>
            </a:endParaRPr>
          </a:p>
        </p:txBody>
      </p:sp>
      <p:sp>
        <p:nvSpPr>
          <p:cNvPr id="14" name="Google Shape;120;p23"/>
          <p:cNvSpPr txBox="1"/>
          <p:nvPr/>
        </p:nvSpPr>
        <p:spPr>
          <a:xfrm>
            <a:off x="9562385" y="1864105"/>
            <a:ext cx="2436000" cy="80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endParaRPr dirty="0">
              <a:latin typeface="Exo 2"/>
              <a:ea typeface="Exo 2"/>
              <a:cs typeface="Exo 2"/>
              <a:sym typeface="Exo 2"/>
            </a:endParaRPr>
          </a:p>
          <a:p>
            <a:pPr marL="0" lvl="0" indent="0" algn="ctr" rtl="0">
              <a:spcBef>
                <a:spcPts val="0"/>
              </a:spcBef>
              <a:spcAft>
                <a:spcPts val="0"/>
              </a:spcAft>
              <a:buClr>
                <a:srgbClr val="000000"/>
              </a:buClr>
              <a:buSzPts val="1100"/>
              <a:buFont typeface="Arial"/>
              <a:buNone/>
            </a:pPr>
            <a:r>
              <a:rPr lang="en-GB" b="1" dirty="0" smtClean="0">
                <a:latin typeface="Exo 2"/>
                <a:ea typeface="Exo 2"/>
                <a:cs typeface="Exo 2"/>
                <a:sym typeface="Exo 2"/>
              </a:rPr>
              <a:t>Selection </a:t>
            </a:r>
            <a:r>
              <a:rPr lang="en-GB" b="1" dirty="0">
                <a:latin typeface="Exo 2"/>
                <a:ea typeface="Exo 2"/>
                <a:cs typeface="Exo 2"/>
                <a:sym typeface="Exo 2"/>
              </a:rPr>
              <a:t>#2</a:t>
            </a:r>
            <a:endParaRPr b="1" dirty="0">
              <a:latin typeface="Exo 2"/>
              <a:ea typeface="Exo 2"/>
              <a:cs typeface="Exo 2"/>
              <a:sym typeface="Exo 2"/>
            </a:endParaRPr>
          </a:p>
        </p:txBody>
      </p:sp>
      <p:sp>
        <p:nvSpPr>
          <p:cNvPr id="15" name="Google Shape;121;p23"/>
          <p:cNvSpPr txBox="1"/>
          <p:nvPr/>
        </p:nvSpPr>
        <p:spPr>
          <a:xfrm>
            <a:off x="338415" y="1864105"/>
            <a:ext cx="2503800" cy="8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endParaRPr dirty="0">
              <a:latin typeface="Exo 2"/>
              <a:ea typeface="Exo 2"/>
              <a:cs typeface="Exo 2"/>
              <a:sym typeface="Exo 2"/>
            </a:endParaRPr>
          </a:p>
          <a:p>
            <a:pPr marL="0" lvl="0" indent="0" algn="ctr" rtl="0">
              <a:spcBef>
                <a:spcPts val="0"/>
              </a:spcBef>
              <a:spcAft>
                <a:spcPts val="0"/>
              </a:spcAft>
              <a:buNone/>
            </a:pPr>
            <a:r>
              <a:rPr lang="en-GB" b="1" dirty="0" smtClean="0">
                <a:latin typeface="Exo 2"/>
                <a:ea typeface="Exo 2"/>
                <a:cs typeface="Exo 2"/>
                <a:sym typeface="Exo 2"/>
              </a:rPr>
              <a:t>Event </a:t>
            </a:r>
            <a:r>
              <a:rPr lang="en-GB" b="1" dirty="0">
                <a:latin typeface="Exo 2"/>
                <a:ea typeface="Exo 2"/>
                <a:cs typeface="Exo 2"/>
                <a:sym typeface="Exo 2"/>
              </a:rPr>
              <a:t>platform</a:t>
            </a:r>
            <a:endParaRPr b="1" dirty="0">
              <a:latin typeface="Exo 2"/>
              <a:ea typeface="Exo 2"/>
              <a:cs typeface="Exo 2"/>
              <a:sym typeface="Exo 2"/>
            </a:endParaRPr>
          </a:p>
        </p:txBody>
      </p:sp>
      <p:sp>
        <p:nvSpPr>
          <p:cNvPr id="17" name="Google Shape;123;p23"/>
          <p:cNvSpPr txBox="1"/>
          <p:nvPr/>
        </p:nvSpPr>
        <p:spPr>
          <a:xfrm>
            <a:off x="380232" y="3510392"/>
            <a:ext cx="2436000" cy="80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solidFill>
                  <a:srgbClr val="91CB60"/>
                </a:solidFill>
                <a:latin typeface="Exo 2"/>
                <a:ea typeface="Exo 2"/>
                <a:cs typeface="Exo 2"/>
                <a:sym typeface="Exo 2"/>
              </a:rPr>
              <a:t>04-22 October (TBC)</a:t>
            </a:r>
            <a:endParaRPr b="1" dirty="0">
              <a:solidFill>
                <a:srgbClr val="91CB60"/>
              </a:solidFill>
              <a:latin typeface="Exo 2"/>
              <a:ea typeface="Exo 2"/>
              <a:cs typeface="Exo 2"/>
              <a:sym typeface="Exo 2"/>
            </a:endParaRPr>
          </a:p>
          <a:p>
            <a:pPr marL="0" lvl="0" indent="0" algn="ctr" rtl="0">
              <a:spcBef>
                <a:spcPts val="0"/>
              </a:spcBef>
              <a:spcAft>
                <a:spcPts val="0"/>
              </a:spcAft>
              <a:buNone/>
            </a:pPr>
            <a:endParaRPr dirty="0">
              <a:solidFill>
                <a:schemeClr val="dk1"/>
              </a:solidFill>
              <a:latin typeface="Exo 2"/>
              <a:ea typeface="Exo 2"/>
              <a:cs typeface="Exo 2"/>
              <a:sym typeface="Exo 2"/>
            </a:endParaRPr>
          </a:p>
          <a:p>
            <a:pPr marL="0" lvl="0" indent="0" algn="ctr" rtl="0">
              <a:lnSpc>
                <a:spcPct val="115000"/>
              </a:lnSpc>
              <a:spcBef>
                <a:spcPts val="0"/>
              </a:spcBef>
              <a:spcAft>
                <a:spcPts val="0"/>
              </a:spcAft>
              <a:buNone/>
            </a:pPr>
            <a:r>
              <a:rPr lang="en-GB" dirty="0">
                <a:solidFill>
                  <a:schemeClr val="dk1"/>
                </a:solidFill>
                <a:latin typeface="Exo 2"/>
                <a:ea typeface="Exo 2"/>
                <a:cs typeface="Exo 2"/>
                <a:sym typeface="Exo 2"/>
              </a:rPr>
              <a:t>5 min per day</a:t>
            </a:r>
            <a:endParaRPr dirty="0">
              <a:solidFill>
                <a:schemeClr val="dk1"/>
              </a:solidFill>
              <a:latin typeface="Exo 2"/>
              <a:ea typeface="Exo 2"/>
              <a:cs typeface="Exo 2"/>
              <a:sym typeface="Exo 2"/>
            </a:endParaRPr>
          </a:p>
          <a:p>
            <a:pPr marL="0" lvl="0" indent="0" algn="ctr" rtl="0">
              <a:lnSpc>
                <a:spcPct val="115000"/>
              </a:lnSpc>
              <a:spcBef>
                <a:spcPts val="1600"/>
              </a:spcBef>
              <a:spcAft>
                <a:spcPts val="1600"/>
              </a:spcAft>
              <a:buNone/>
            </a:pPr>
            <a:r>
              <a:rPr lang="en-GB" dirty="0">
                <a:solidFill>
                  <a:schemeClr val="dk1"/>
                </a:solidFill>
                <a:latin typeface="Exo 2"/>
                <a:ea typeface="Exo 2"/>
                <a:cs typeface="Exo 2"/>
                <a:sym typeface="Exo 2"/>
              </a:rPr>
              <a:t>Answer participants’ questions in the chat</a:t>
            </a:r>
            <a:endParaRPr dirty="0">
              <a:solidFill>
                <a:schemeClr val="dk1"/>
              </a:solidFill>
              <a:latin typeface="Exo 2"/>
              <a:ea typeface="Exo 2"/>
              <a:cs typeface="Exo 2"/>
              <a:sym typeface="Exo 2"/>
            </a:endParaRPr>
          </a:p>
        </p:txBody>
      </p:sp>
      <p:sp>
        <p:nvSpPr>
          <p:cNvPr id="18" name="Google Shape;124;p23"/>
          <p:cNvSpPr txBox="1"/>
          <p:nvPr/>
        </p:nvSpPr>
        <p:spPr>
          <a:xfrm>
            <a:off x="6801577" y="3540354"/>
            <a:ext cx="2387798" cy="84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b="1" dirty="0">
                <a:solidFill>
                  <a:srgbClr val="91CB60"/>
                </a:solidFill>
                <a:latin typeface="Exo 2"/>
                <a:ea typeface="Exo 2"/>
                <a:cs typeface="Exo 2"/>
                <a:sym typeface="Exo 2"/>
              </a:rPr>
              <a:t>23-24 October</a:t>
            </a:r>
          </a:p>
          <a:p>
            <a:pPr marL="0" lvl="0" indent="0" algn="ctr" rtl="0">
              <a:lnSpc>
                <a:spcPct val="100000"/>
              </a:lnSpc>
              <a:spcBef>
                <a:spcPts val="0"/>
              </a:spcBef>
              <a:spcAft>
                <a:spcPts val="0"/>
              </a:spcAft>
              <a:buNone/>
            </a:pPr>
            <a:endParaRPr dirty="0">
              <a:solidFill>
                <a:schemeClr val="dk1"/>
              </a:solidFill>
              <a:highlight>
                <a:srgbClr val="FFFF00"/>
              </a:highlight>
              <a:latin typeface="Exo 2"/>
              <a:ea typeface="Exo 2"/>
              <a:cs typeface="Exo 2"/>
              <a:sym typeface="Exo 2"/>
            </a:endParaRPr>
          </a:p>
          <a:p>
            <a:pPr marL="0" lvl="0" indent="0" algn="ctr" rtl="0">
              <a:lnSpc>
                <a:spcPct val="100000"/>
              </a:lnSpc>
              <a:spcBef>
                <a:spcPts val="0"/>
              </a:spcBef>
              <a:spcAft>
                <a:spcPts val="0"/>
              </a:spcAft>
              <a:buNone/>
            </a:pPr>
            <a:r>
              <a:rPr lang="en-GB" dirty="0">
                <a:solidFill>
                  <a:schemeClr val="dk1"/>
                </a:solidFill>
                <a:latin typeface="Exo 2"/>
                <a:ea typeface="Exo 2"/>
                <a:cs typeface="Exo 2"/>
                <a:sym typeface="Exo 2"/>
              </a:rPr>
              <a:t>2 mentoring sessions (slots TBD)</a:t>
            </a:r>
            <a:endParaRPr dirty="0">
              <a:solidFill>
                <a:schemeClr val="dk1"/>
              </a:solidFill>
              <a:latin typeface="Exo 2"/>
              <a:ea typeface="Exo 2"/>
              <a:cs typeface="Exo 2"/>
              <a:sym typeface="Exo 2"/>
            </a:endParaRPr>
          </a:p>
          <a:p>
            <a:pPr marL="0" lvl="0" indent="0" algn="ctr" rtl="0">
              <a:lnSpc>
                <a:spcPct val="100000"/>
              </a:lnSpc>
              <a:spcBef>
                <a:spcPts val="0"/>
              </a:spcBef>
              <a:spcAft>
                <a:spcPts val="0"/>
              </a:spcAft>
              <a:buNone/>
            </a:pPr>
            <a:r>
              <a:rPr lang="en-GB" dirty="0">
                <a:solidFill>
                  <a:schemeClr val="dk1"/>
                </a:solidFill>
                <a:latin typeface="Exo 2"/>
                <a:ea typeface="Exo 2"/>
                <a:cs typeface="Exo 2"/>
                <a:sym typeface="Exo 2"/>
              </a:rPr>
              <a:t>+</a:t>
            </a:r>
            <a:endParaRPr dirty="0">
              <a:solidFill>
                <a:schemeClr val="dk1"/>
              </a:solidFill>
              <a:latin typeface="Exo 2"/>
              <a:ea typeface="Exo 2"/>
              <a:cs typeface="Exo 2"/>
              <a:sym typeface="Exo 2"/>
            </a:endParaRPr>
          </a:p>
          <a:p>
            <a:pPr marL="0" lvl="0" indent="0" algn="ctr" rtl="0">
              <a:lnSpc>
                <a:spcPct val="100000"/>
              </a:lnSpc>
              <a:spcBef>
                <a:spcPts val="0"/>
              </a:spcBef>
              <a:spcAft>
                <a:spcPts val="0"/>
              </a:spcAft>
              <a:buNone/>
            </a:pPr>
            <a:r>
              <a:rPr lang="en-GB" dirty="0">
                <a:solidFill>
                  <a:schemeClr val="dk1"/>
                </a:solidFill>
                <a:latin typeface="Exo 2"/>
                <a:ea typeface="Exo 2"/>
                <a:cs typeface="Exo 2"/>
                <a:sym typeface="Exo 2"/>
              </a:rPr>
              <a:t>Mentoring on-demand (if available)</a:t>
            </a:r>
            <a:endParaRPr dirty="0">
              <a:solidFill>
                <a:schemeClr val="dk1"/>
              </a:solidFill>
              <a:latin typeface="Exo 2"/>
              <a:ea typeface="Exo 2"/>
              <a:cs typeface="Exo 2"/>
              <a:sym typeface="Exo 2"/>
            </a:endParaRPr>
          </a:p>
        </p:txBody>
      </p:sp>
      <p:sp>
        <p:nvSpPr>
          <p:cNvPr id="19" name="Google Shape;125;p23"/>
          <p:cNvSpPr txBox="1"/>
          <p:nvPr/>
        </p:nvSpPr>
        <p:spPr>
          <a:xfrm>
            <a:off x="9842519" y="3542912"/>
            <a:ext cx="2005200" cy="9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solidFill>
                  <a:srgbClr val="91CB60"/>
                </a:solidFill>
                <a:latin typeface="Exo 2"/>
                <a:ea typeface="Exo 2"/>
                <a:cs typeface="Exo 2"/>
                <a:sym typeface="Exo 2"/>
              </a:rPr>
              <a:t>24 October</a:t>
            </a:r>
            <a:endParaRPr b="1" dirty="0">
              <a:solidFill>
                <a:srgbClr val="91CB60"/>
              </a:solidFill>
              <a:latin typeface="Exo 2"/>
              <a:ea typeface="Exo 2"/>
              <a:cs typeface="Exo 2"/>
              <a:sym typeface="Exo 2"/>
            </a:endParaRPr>
          </a:p>
          <a:p>
            <a:pPr marL="0" lvl="0" indent="0" algn="ctr" rtl="0">
              <a:spcBef>
                <a:spcPts val="0"/>
              </a:spcBef>
              <a:spcAft>
                <a:spcPts val="0"/>
              </a:spcAft>
              <a:buNone/>
            </a:pPr>
            <a:endParaRPr dirty="0">
              <a:solidFill>
                <a:schemeClr val="dk1"/>
              </a:solidFill>
              <a:highlight>
                <a:srgbClr val="FFFF00"/>
              </a:highlight>
              <a:latin typeface="Exo 2"/>
              <a:ea typeface="Exo 2"/>
              <a:cs typeface="Exo 2"/>
              <a:sym typeface="Exo 2"/>
            </a:endParaRPr>
          </a:p>
          <a:p>
            <a:pPr marL="0" lvl="0" indent="0" algn="ctr" rtl="0">
              <a:lnSpc>
                <a:spcPct val="115000"/>
              </a:lnSpc>
              <a:spcBef>
                <a:spcPts val="0"/>
              </a:spcBef>
              <a:spcAft>
                <a:spcPts val="1600"/>
              </a:spcAft>
              <a:buNone/>
            </a:pPr>
            <a:r>
              <a:rPr lang="en-GB" dirty="0">
                <a:solidFill>
                  <a:schemeClr val="dk1"/>
                </a:solidFill>
                <a:latin typeface="Exo 2"/>
                <a:ea typeface="Exo 2"/>
                <a:cs typeface="Exo 2"/>
                <a:sym typeface="Exo 2"/>
              </a:rPr>
              <a:t>Select the 10 finalists</a:t>
            </a:r>
            <a:endParaRPr dirty="0">
              <a:solidFill>
                <a:schemeClr val="dk1"/>
              </a:solidFill>
              <a:highlight>
                <a:srgbClr val="FFFF00"/>
              </a:highlight>
              <a:latin typeface="Exo 2"/>
              <a:ea typeface="Exo 2"/>
              <a:cs typeface="Exo 2"/>
              <a:sym typeface="Exo 2"/>
            </a:endParaRPr>
          </a:p>
        </p:txBody>
      </p:sp>
      <p:pic>
        <p:nvPicPr>
          <p:cNvPr id="22" name="Google Shape;128;p23"/>
          <p:cNvPicPr preferRelativeResize="0"/>
          <p:nvPr/>
        </p:nvPicPr>
        <p:blipFill>
          <a:blip r:embed="rId4">
            <a:alphaModFix amt="75000"/>
          </a:blip>
          <a:stretch>
            <a:fillRect/>
          </a:stretch>
        </p:blipFill>
        <p:spPr>
          <a:xfrm>
            <a:off x="4478761" y="2932019"/>
            <a:ext cx="420545" cy="462600"/>
          </a:xfrm>
          <a:prstGeom prst="rect">
            <a:avLst/>
          </a:prstGeom>
          <a:noFill/>
          <a:ln>
            <a:noFill/>
          </a:ln>
        </p:spPr>
      </p:pic>
      <p:sp>
        <p:nvSpPr>
          <p:cNvPr id="23" name="Google Shape;129;p23"/>
          <p:cNvSpPr txBox="1"/>
          <p:nvPr/>
        </p:nvSpPr>
        <p:spPr>
          <a:xfrm>
            <a:off x="3849555" y="2168596"/>
            <a:ext cx="1822909" cy="80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smtClean="0">
                <a:latin typeface="Exo 2"/>
                <a:ea typeface="Exo 2"/>
                <a:cs typeface="Exo 2"/>
                <a:sym typeface="Exo 2"/>
              </a:rPr>
              <a:t>Selection </a:t>
            </a:r>
            <a:r>
              <a:rPr lang="en-GB" b="1" dirty="0">
                <a:latin typeface="Exo 2"/>
                <a:ea typeface="Exo 2"/>
                <a:cs typeface="Exo 2"/>
                <a:sym typeface="Exo 2"/>
              </a:rPr>
              <a:t>#1</a:t>
            </a:r>
            <a:endParaRPr b="1" dirty="0">
              <a:latin typeface="Exo 2"/>
              <a:ea typeface="Exo 2"/>
              <a:cs typeface="Exo 2"/>
              <a:sym typeface="Exo 2"/>
            </a:endParaRPr>
          </a:p>
        </p:txBody>
      </p:sp>
      <p:sp>
        <p:nvSpPr>
          <p:cNvPr id="24" name="Google Shape;130;p23"/>
          <p:cNvSpPr txBox="1"/>
          <p:nvPr/>
        </p:nvSpPr>
        <p:spPr>
          <a:xfrm>
            <a:off x="3721919" y="3536674"/>
            <a:ext cx="2078182" cy="84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b="1" dirty="0">
                <a:solidFill>
                  <a:srgbClr val="91CB60"/>
                </a:solidFill>
                <a:latin typeface="Exo 2"/>
                <a:ea typeface="Exo 2"/>
                <a:cs typeface="Exo 2"/>
                <a:sym typeface="Exo 2"/>
              </a:rPr>
              <a:t>13 October (TBC)</a:t>
            </a:r>
            <a:endParaRPr b="1" dirty="0">
              <a:solidFill>
                <a:srgbClr val="91CB60"/>
              </a:solidFill>
              <a:latin typeface="Exo 2"/>
              <a:ea typeface="Exo 2"/>
              <a:cs typeface="Exo 2"/>
              <a:sym typeface="Exo 2"/>
            </a:endParaRPr>
          </a:p>
          <a:p>
            <a:pPr marL="0" lvl="0" indent="0" algn="ctr" rtl="0">
              <a:lnSpc>
                <a:spcPct val="100000"/>
              </a:lnSpc>
              <a:spcBef>
                <a:spcPts val="0"/>
              </a:spcBef>
              <a:spcAft>
                <a:spcPts val="0"/>
              </a:spcAft>
              <a:buNone/>
            </a:pPr>
            <a:endParaRPr dirty="0">
              <a:solidFill>
                <a:schemeClr val="dk1"/>
              </a:solidFill>
              <a:latin typeface="Exo 2"/>
              <a:ea typeface="Exo 2"/>
              <a:cs typeface="Exo 2"/>
              <a:sym typeface="Exo 2"/>
            </a:endParaRPr>
          </a:p>
          <a:p>
            <a:pPr marL="0" marR="0" lvl="0" indent="0" algn="ctr" rtl="0">
              <a:lnSpc>
                <a:spcPct val="115000"/>
              </a:lnSpc>
              <a:spcBef>
                <a:spcPts val="0"/>
              </a:spcBef>
              <a:spcAft>
                <a:spcPts val="0"/>
              </a:spcAft>
              <a:buNone/>
            </a:pPr>
            <a:r>
              <a:rPr lang="en-GB" dirty="0">
                <a:solidFill>
                  <a:schemeClr val="dk1"/>
                </a:solidFill>
                <a:latin typeface="Exo 2"/>
                <a:ea typeface="Exo 2"/>
                <a:cs typeface="Exo 2"/>
                <a:sym typeface="Exo 2"/>
              </a:rPr>
              <a:t>2H</a:t>
            </a:r>
            <a:endParaRPr dirty="0">
              <a:solidFill>
                <a:schemeClr val="dk1"/>
              </a:solidFill>
              <a:latin typeface="Exo 2"/>
              <a:ea typeface="Exo 2"/>
              <a:cs typeface="Exo 2"/>
              <a:sym typeface="Exo 2"/>
            </a:endParaRPr>
          </a:p>
          <a:p>
            <a:pPr marL="0" marR="0" lvl="0" indent="0" algn="ctr" rtl="0">
              <a:lnSpc>
                <a:spcPct val="115000"/>
              </a:lnSpc>
              <a:spcBef>
                <a:spcPts val="1600"/>
              </a:spcBef>
              <a:spcAft>
                <a:spcPts val="1600"/>
              </a:spcAft>
              <a:buNone/>
            </a:pPr>
            <a:r>
              <a:rPr lang="en-GB" dirty="0">
                <a:solidFill>
                  <a:schemeClr val="dk1"/>
                </a:solidFill>
                <a:latin typeface="Exo 2"/>
                <a:ea typeface="Exo 2"/>
                <a:cs typeface="Exo 2"/>
                <a:sym typeface="Exo 2"/>
              </a:rPr>
              <a:t>Select 3-6 teams/ challenge</a:t>
            </a:r>
            <a:endParaRPr dirty="0">
              <a:solidFill>
                <a:schemeClr val="dk1"/>
              </a:solidFill>
              <a:latin typeface="Exo 2"/>
              <a:ea typeface="Exo 2"/>
              <a:cs typeface="Exo 2"/>
              <a:sym typeface="Exo 2"/>
            </a:endParaRPr>
          </a:p>
        </p:txBody>
      </p:sp>
      <p:sp>
        <p:nvSpPr>
          <p:cNvPr id="25" name="Google Shape;78;p19"/>
          <p:cNvSpPr/>
          <p:nvPr/>
        </p:nvSpPr>
        <p:spPr>
          <a:xfrm>
            <a:off x="3468619" y="304507"/>
            <a:ext cx="5231244" cy="799467"/>
          </a:xfrm>
          <a:prstGeom prst="rect">
            <a:avLst/>
          </a:prstGeom>
          <a:noFill/>
          <a:ln>
            <a:noFill/>
          </a:ln>
        </p:spPr>
        <p:txBody>
          <a:bodyPr spcFirstLastPara="1" wrap="square" lIns="43667" tIns="43667" rIns="43667" bIns="43667" anchor="ctr" anchorCtr="0">
            <a:noAutofit/>
          </a:bodyPr>
          <a:lstStyle/>
          <a:p>
            <a:pPr algn="ctr">
              <a:buClr>
                <a:srgbClr val="FFFFFF"/>
              </a:buClr>
            </a:pPr>
            <a:r>
              <a:rPr lang="en-GB" sz="2800" b="1" dirty="0" smtClean="0">
                <a:solidFill>
                  <a:srgbClr val="0A1D3E"/>
                </a:solidFill>
                <a:latin typeface="Arial" panose="020B0604020202020204" pitchFamily="34" charset="0"/>
                <a:ea typeface="+mj-ea"/>
                <a:cs typeface="Arial" panose="020B0604020202020204" pitchFamily="34" charset="0"/>
              </a:rPr>
              <a:t>Mentors’ Agenda</a:t>
            </a:r>
            <a:endParaRPr sz="4000" b="1" dirty="0">
              <a:latin typeface="Exo 2"/>
              <a:ea typeface="Exo 2"/>
              <a:cs typeface="Exo 2"/>
              <a:sym typeface="Exo 2"/>
            </a:endParaRPr>
          </a:p>
        </p:txBody>
      </p:sp>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t="24878" b="27318"/>
          <a:stretch/>
        </p:blipFill>
        <p:spPr>
          <a:xfrm>
            <a:off x="480055" y="419087"/>
            <a:ext cx="2289271" cy="615700"/>
          </a:xfrm>
          <a:prstGeom prst="rect">
            <a:avLst/>
          </a:prstGeom>
        </p:spPr>
      </p:pic>
      <p:cxnSp>
        <p:nvCxnSpPr>
          <p:cNvPr id="3" name="Straight Connector 2"/>
          <p:cNvCxnSpPr/>
          <p:nvPr/>
        </p:nvCxnSpPr>
        <p:spPr>
          <a:xfrm>
            <a:off x="3213465" y="2142469"/>
            <a:ext cx="0" cy="3474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57120" y="2164238"/>
            <a:ext cx="0" cy="3474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588160" y="2194716"/>
            <a:ext cx="0" cy="34745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57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9"/>
          <p:cNvSpPr txBox="1">
            <a:spLocks noGrp="1"/>
          </p:cNvSpPr>
          <p:nvPr>
            <p:ph type="body" idx="4294967295"/>
          </p:nvPr>
        </p:nvSpPr>
        <p:spPr>
          <a:xfrm>
            <a:off x="896983" y="1214584"/>
            <a:ext cx="9953897" cy="5342317"/>
          </a:xfrm>
          <a:prstGeom prst="rect">
            <a:avLst/>
          </a:prstGeom>
        </p:spPr>
        <p:txBody>
          <a:bodyPr spcFirstLastPara="1" vert="horz" wrap="square" lIns="121900" tIns="121900" rIns="121900" bIns="121900" rtlCol="0" anchor="t" anchorCtr="0">
            <a:noAutofit/>
          </a:bodyPr>
          <a:lstStyle/>
          <a:p>
            <a:pPr marL="0" indent="0">
              <a:lnSpc>
                <a:spcPct val="115000"/>
              </a:lnSpc>
              <a:spcBef>
                <a:spcPts val="0"/>
              </a:spcBef>
              <a:buNone/>
            </a:pPr>
            <a:r>
              <a:rPr lang="en-GB" sz="2000" b="1" dirty="0">
                <a:latin typeface="Exo 2"/>
                <a:ea typeface="Exo 2"/>
                <a:cs typeface="Exo 2"/>
                <a:sym typeface="Exo 2"/>
              </a:rPr>
              <a:t>THE JURY’S </a:t>
            </a:r>
            <a:r>
              <a:rPr lang="en-GB" sz="2000" b="1" dirty="0" smtClean="0">
                <a:latin typeface="Exo 2"/>
                <a:ea typeface="Exo 2"/>
                <a:cs typeface="Exo 2"/>
                <a:sym typeface="Exo 2"/>
              </a:rPr>
              <a:t>MISSION</a:t>
            </a:r>
          </a:p>
          <a:p>
            <a:pPr marL="0" indent="0">
              <a:lnSpc>
                <a:spcPct val="115000"/>
              </a:lnSpc>
              <a:spcBef>
                <a:spcPts val="0"/>
              </a:spcBef>
              <a:buNone/>
            </a:pPr>
            <a:endParaRPr lang="en-GB" sz="1867" b="1" dirty="0" smtClean="0">
              <a:solidFill>
                <a:srgbClr val="000000"/>
              </a:solidFill>
              <a:latin typeface="Exo 2"/>
              <a:ea typeface="Exo 2"/>
              <a:cs typeface="Exo 2"/>
              <a:sym typeface="Exo 2"/>
            </a:endParaRPr>
          </a:p>
          <a:p>
            <a:pPr marL="0" indent="0">
              <a:lnSpc>
                <a:spcPct val="115000"/>
              </a:lnSpc>
              <a:spcBef>
                <a:spcPts val="0"/>
              </a:spcBef>
              <a:buNone/>
            </a:pPr>
            <a:r>
              <a:rPr lang="en-GB" sz="1800" b="1" dirty="0">
                <a:solidFill>
                  <a:srgbClr val="91CB60"/>
                </a:solidFill>
                <a:sym typeface="Exo 2"/>
              </a:rPr>
              <a:t>Before the final demos: Jury briefing</a:t>
            </a:r>
            <a:endParaRPr sz="1800" b="1" dirty="0">
              <a:solidFill>
                <a:srgbClr val="91CB60"/>
              </a:solidFill>
              <a:sym typeface="Exo 2"/>
            </a:endParaRPr>
          </a:p>
          <a:p>
            <a:pPr marL="0" indent="0">
              <a:lnSpc>
                <a:spcPct val="115000"/>
              </a:lnSpc>
              <a:spcBef>
                <a:spcPts val="1333"/>
              </a:spcBef>
              <a:buNone/>
            </a:pPr>
            <a:r>
              <a:rPr lang="en-GB" sz="1867" dirty="0">
                <a:solidFill>
                  <a:srgbClr val="000000"/>
                </a:solidFill>
                <a:latin typeface="Exo 2"/>
                <a:ea typeface="Exo 2"/>
                <a:cs typeface="Exo 2"/>
                <a:sym typeface="Exo 2"/>
              </a:rPr>
              <a:t>Attending a 30-min briefing to get familiar with the criteria, the theme, the other jury members, the rating grid</a:t>
            </a:r>
            <a:endParaRPr sz="1867" dirty="0">
              <a:solidFill>
                <a:srgbClr val="000000"/>
              </a:solidFill>
              <a:latin typeface="Exo 2"/>
              <a:ea typeface="Exo 2"/>
              <a:cs typeface="Exo 2"/>
              <a:sym typeface="Exo 2"/>
            </a:endParaRPr>
          </a:p>
          <a:p>
            <a:pPr marL="0" indent="0">
              <a:lnSpc>
                <a:spcPct val="115000"/>
              </a:lnSpc>
              <a:spcBef>
                <a:spcPts val="1333"/>
              </a:spcBef>
              <a:buNone/>
            </a:pPr>
            <a:endParaRPr sz="1867" dirty="0">
              <a:solidFill>
                <a:srgbClr val="000000"/>
              </a:solidFill>
              <a:latin typeface="Exo 2"/>
              <a:ea typeface="Exo 2"/>
              <a:cs typeface="Exo 2"/>
              <a:sym typeface="Exo 2"/>
            </a:endParaRPr>
          </a:p>
          <a:p>
            <a:pPr marL="0" indent="0">
              <a:lnSpc>
                <a:spcPct val="115000"/>
              </a:lnSpc>
              <a:spcBef>
                <a:spcPts val="0"/>
              </a:spcBef>
              <a:buNone/>
            </a:pPr>
            <a:r>
              <a:rPr lang="en-GB" sz="1800" b="1" dirty="0">
                <a:solidFill>
                  <a:srgbClr val="91CB60"/>
                </a:solidFill>
                <a:sym typeface="Exo 2"/>
              </a:rPr>
              <a:t>During the final demos: Rating</a:t>
            </a:r>
            <a:endParaRPr sz="1800" b="1" dirty="0">
              <a:solidFill>
                <a:srgbClr val="91CB60"/>
              </a:solidFill>
              <a:sym typeface="Exo 2"/>
            </a:endParaRPr>
          </a:p>
          <a:p>
            <a:pPr marL="609585" indent="-423323">
              <a:spcBef>
                <a:spcPts val="1333"/>
              </a:spcBef>
              <a:buClr>
                <a:schemeClr val="dk1"/>
              </a:buClr>
              <a:buSzPts val="1400"/>
              <a:buFont typeface="Exo 2"/>
              <a:buChar char="-"/>
            </a:pPr>
            <a:r>
              <a:rPr lang="en-GB" sz="1867" dirty="0">
                <a:solidFill>
                  <a:schemeClr val="dk1"/>
                </a:solidFill>
                <a:latin typeface="Exo 2"/>
                <a:ea typeface="Exo 2"/>
                <a:cs typeface="Exo 2"/>
                <a:sym typeface="Exo 2"/>
              </a:rPr>
              <a:t>Evaluating the potential of each project </a:t>
            </a:r>
            <a:endParaRPr sz="1867" dirty="0">
              <a:solidFill>
                <a:schemeClr val="dk1"/>
              </a:solidFill>
              <a:latin typeface="Exo 2"/>
              <a:ea typeface="Exo 2"/>
              <a:cs typeface="Exo 2"/>
              <a:sym typeface="Exo 2"/>
            </a:endParaRPr>
          </a:p>
          <a:p>
            <a:pPr marL="609585" indent="-423323">
              <a:spcBef>
                <a:spcPts val="0"/>
              </a:spcBef>
              <a:buClr>
                <a:schemeClr val="dk1"/>
              </a:buClr>
              <a:buSzPts val="1400"/>
              <a:buFont typeface="Exo 2"/>
              <a:buChar char="-"/>
            </a:pPr>
            <a:r>
              <a:rPr lang="en-GB" sz="1867" dirty="0">
                <a:solidFill>
                  <a:schemeClr val="dk1"/>
                </a:solidFill>
                <a:latin typeface="Exo 2"/>
                <a:ea typeface="Exo 2"/>
                <a:cs typeface="Exo 2"/>
                <a:sym typeface="Exo 2"/>
              </a:rPr>
              <a:t>Asking questions during the Q&amp;A session</a:t>
            </a:r>
            <a:endParaRPr sz="1867" dirty="0">
              <a:solidFill>
                <a:schemeClr val="dk1"/>
              </a:solidFill>
              <a:latin typeface="Exo 2"/>
              <a:ea typeface="Exo 2"/>
              <a:cs typeface="Exo 2"/>
              <a:sym typeface="Exo 2"/>
            </a:endParaRPr>
          </a:p>
          <a:p>
            <a:pPr marL="0" indent="0">
              <a:spcBef>
                <a:spcPts val="1333"/>
              </a:spcBef>
              <a:buNone/>
            </a:pPr>
            <a:endParaRPr sz="1867" dirty="0">
              <a:solidFill>
                <a:schemeClr val="dk1"/>
              </a:solidFill>
              <a:latin typeface="Exo 2"/>
              <a:ea typeface="Exo 2"/>
              <a:cs typeface="Exo 2"/>
              <a:sym typeface="Exo 2"/>
            </a:endParaRPr>
          </a:p>
          <a:p>
            <a:pPr marL="0" indent="0">
              <a:lnSpc>
                <a:spcPct val="115000"/>
              </a:lnSpc>
              <a:spcBef>
                <a:spcPts val="0"/>
              </a:spcBef>
              <a:buNone/>
            </a:pPr>
            <a:r>
              <a:rPr lang="en-GB" sz="1800" b="1" dirty="0">
                <a:solidFill>
                  <a:srgbClr val="91CB60"/>
                </a:solidFill>
                <a:sym typeface="Exo 2"/>
              </a:rPr>
              <a:t>After the final demos: Deliberation</a:t>
            </a:r>
            <a:endParaRPr sz="1800" b="1" dirty="0">
              <a:solidFill>
                <a:srgbClr val="91CB60"/>
              </a:solidFill>
              <a:sym typeface="Exo 2"/>
            </a:endParaRPr>
          </a:p>
          <a:p>
            <a:pPr marL="609585" indent="-423323">
              <a:spcBef>
                <a:spcPts val="1333"/>
              </a:spcBef>
              <a:buClr>
                <a:srgbClr val="000000"/>
              </a:buClr>
              <a:buSzPts val="1400"/>
              <a:buFont typeface="Exo 2"/>
              <a:buChar char="-"/>
            </a:pPr>
            <a:r>
              <a:rPr lang="en-GB" sz="1867" dirty="0">
                <a:solidFill>
                  <a:srgbClr val="000000"/>
                </a:solidFill>
                <a:latin typeface="Exo 2"/>
                <a:ea typeface="Exo 2"/>
                <a:cs typeface="Exo 2"/>
                <a:sym typeface="Exo 2"/>
              </a:rPr>
              <a:t>Debriefing during a 30-min meeting</a:t>
            </a:r>
            <a:endParaRPr sz="1867" dirty="0">
              <a:solidFill>
                <a:srgbClr val="000000"/>
              </a:solidFill>
              <a:latin typeface="Exo 2"/>
              <a:ea typeface="Exo 2"/>
              <a:cs typeface="Exo 2"/>
              <a:sym typeface="Exo 2"/>
            </a:endParaRPr>
          </a:p>
          <a:p>
            <a:pPr marL="609585" indent="-423323">
              <a:spcBef>
                <a:spcPts val="0"/>
              </a:spcBef>
              <a:spcAft>
                <a:spcPts val="1333"/>
              </a:spcAft>
              <a:buClr>
                <a:srgbClr val="000000"/>
              </a:buClr>
              <a:buSzPts val="1400"/>
              <a:buFont typeface="Exo 2"/>
              <a:buChar char="-"/>
            </a:pPr>
            <a:r>
              <a:rPr lang="en-GB" sz="1867" dirty="0">
                <a:solidFill>
                  <a:srgbClr val="000000"/>
                </a:solidFill>
                <a:latin typeface="Exo 2"/>
                <a:ea typeface="Exo 2"/>
                <a:cs typeface="Exo 2"/>
                <a:sym typeface="Exo 2"/>
              </a:rPr>
              <a:t>Agreeing on the winners</a:t>
            </a:r>
            <a:endParaRPr sz="1867" dirty="0">
              <a:solidFill>
                <a:srgbClr val="000000"/>
              </a:solidFill>
              <a:latin typeface="Exo 2"/>
              <a:ea typeface="Exo 2"/>
              <a:cs typeface="Exo 2"/>
              <a:sym typeface="Exo 2"/>
            </a:endParaRPr>
          </a:p>
        </p:txBody>
      </p:sp>
      <p:sp>
        <p:nvSpPr>
          <p:cNvPr id="78" name="Google Shape;78;p19"/>
          <p:cNvSpPr/>
          <p:nvPr/>
        </p:nvSpPr>
        <p:spPr>
          <a:xfrm>
            <a:off x="3468619" y="304507"/>
            <a:ext cx="5231244" cy="799467"/>
          </a:xfrm>
          <a:prstGeom prst="rect">
            <a:avLst/>
          </a:prstGeom>
          <a:noFill/>
          <a:ln>
            <a:noFill/>
          </a:ln>
        </p:spPr>
        <p:txBody>
          <a:bodyPr spcFirstLastPara="1" wrap="square" lIns="43667" tIns="43667" rIns="43667" bIns="43667" anchor="ctr" anchorCtr="0">
            <a:noAutofit/>
          </a:bodyPr>
          <a:lstStyle/>
          <a:p>
            <a:pPr algn="ctr">
              <a:buClr>
                <a:srgbClr val="FFFFFF"/>
              </a:buClr>
            </a:pPr>
            <a:r>
              <a:rPr lang="en-GB" sz="2800" b="1" dirty="0" smtClean="0">
                <a:solidFill>
                  <a:srgbClr val="0A1D3E"/>
                </a:solidFill>
                <a:latin typeface="Arial" panose="020B0604020202020204" pitchFamily="34" charset="0"/>
                <a:ea typeface="+mj-ea"/>
                <a:cs typeface="Arial" panose="020B0604020202020204" pitchFamily="34" charset="0"/>
              </a:rPr>
              <a:t>The Jury’s mission</a:t>
            </a:r>
            <a:endParaRPr sz="4000" b="1" dirty="0">
              <a:latin typeface="Exo 2"/>
              <a:ea typeface="Exo 2"/>
              <a:cs typeface="Exo 2"/>
              <a:sym typeface="Exo 2"/>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4878" b="27318"/>
          <a:stretch/>
        </p:blipFill>
        <p:spPr>
          <a:xfrm>
            <a:off x="480055" y="287090"/>
            <a:ext cx="2289271" cy="615700"/>
          </a:xfrm>
          <a:prstGeom prst="rect">
            <a:avLst/>
          </a:prstGeom>
        </p:spPr>
      </p:pic>
    </p:spTree>
    <p:extLst>
      <p:ext uri="{BB962C8B-B14F-4D97-AF65-F5344CB8AC3E}">
        <p14:creationId xmlns:p14="http://schemas.microsoft.com/office/powerpoint/2010/main" val="3854442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4925" y="1977193"/>
            <a:ext cx="10289545" cy="1754326"/>
          </a:xfrm>
          <a:prstGeom prst="rect">
            <a:avLst/>
          </a:prstGeom>
        </p:spPr>
        <p:txBody>
          <a:bodyPr wrap="square">
            <a:spAutoFit/>
          </a:bodyPr>
          <a:lstStyle/>
          <a:p>
            <a:pPr algn="ctr"/>
            <a:r>
              <a:rPr lang="en-GB" sz="3600" b="1" dirty="0" smtClean="0">
                <a:solidFill>
                  <a:srgbClr val="91CB60"/>
                </a:solidFill>
              </a:rPr>
              <a:t>Join us as a partner by </a:t>
            </a:r>
            <a:r>
              <a:rPr lang="en-GB" sz="3600" b="1" dirty="0" smtClean="0">
                <a:solidFill>
                  <a:srgbClr val="C00000"/>
                </a:solidFill>
              </a:rPr>
              <a:t>25 June </a:t>
            </a:r>
            <a:r>
              <a:rPr lang="en-GB" sz="3600" b="1" dirty="0" smtClean="0">
                <a:solidFill>
                  <a:srgbClr val="91CB60"/>
                </a:solidFill>
              </a:rPr>
              <a:t>to have your  company logo included on the Hack 2 Rail </a:t>
            </a:r>
            <a:r>
              <a:rPr lang="en-GB" sz="3600" b="1" dirty="0" smtClean="0">
                <a:solidFill>
                  <a:srgbClr val="91CB60"/>
                </a:solidFill>
              </a:rPr>
              <a:t>website before the </a:t>
            </a:r>
            <a:r>
              <a:rPr lang="en-GB" sz="3600" b="1" dirty="0" smtClean="0">
                <a:solidFill>
                  <a:srgbClr val="C00000"/>
                </a:solidFill>
              </a:rPr>
              <a:t>Registration </a:t>
            </a:r>
            <a:r>
              <a:rPr lang="en-GB" sz="3600" b="1" dirty="0" smtClean="0">
                <a:solidFill>
                  <a:srgbClr val="C00000"/>
                </a:solidFill>
              </a:rPr>
              <a:t>Launch </a:t>
            </a:r>
            <a:r>
              <a:rPr lang="en-GB" sz="3600" b="1" dirty="0" smtClean="0">
                <a:solidFill>
                  <a:srgbClr val="C00000"/>
                </a:solidFill>
              </a:rPr>
              <a:t>on </a:t>
            </a:r>
            <a:r>
              <a:rPr lang="en-GB" sz="3600" b="1" dirty="0" smtClean="0">
                <a:solidFill>
                  <a:srgbClr val="C00000"/>
                </a:solidFill>
              </a:rPr>
              <a:t>1 </a:t>
            </a:r>
            <a:r>
              <a:rPr lang="en-GB" sz="3600" b="1" dirty="0" smtClean="0">
                <a:solidFill>
                  <a:srgbClr val="C00000"/>
                </a:solidFill>
              </a:rPr>
              <a:t>July!</a:t>
            </a:r>
            <a:endParaRPr lang="en-GB" sz="3600" dirty="0">
              <a:solidFill>
                <a:srgbClr val="C00000"/>
              </a:solidFill>
            </a:endParaRPr>
          </a:p>
        </p:txBody>
      </p:sp>
      <p:sp>
        <p:nvSpPr>
          <p:cNvPr id="3" name="Google Shape;78;p19"/>
          <p:cNvSpPr/>
          <p:nvPr/>
        </p:nvSpPr>
        <p:spPr>
          <a:xfrm>
            <a:off x="3590539" y="195206"/>
            <a:ext cx="5231244" cy="799467"/>
          </a:xfrm>
          <a:prstGeom prst="rect">
            <a:avLst/>
          </a:prstGeom>
          <a:noFill/>
          <a:ln>
            <a:noFill/>
          </a:ln>
        </p:spPr>
        <p:txBody>
          <a:bodyPr spcFirstLastPara="1" wrap="square" lIns="43667" tIns="43667" rIns="43667" bIns="43667" anchor="ctr" anchorCtr="0">
            <a:noAutofit/>
          </a:bodyPr>
          <a:lstStyle/>
          <a:p>
            <a:pPr algn="ctr">
              <a:buClr>
                <a:srgbClr val="FFFFFF"/>
              </a:buClr>
            </a:pPr>
            <a:r>
              <a:rPr lang="en-GB" sz="2800" b="1" dirty="0" smtClean="0">
                <a:solidFill>
                  <a:srgbClr val="0A1D3E"/>
                </a:solidFill>
                <a:latin typeface="Arial" panose="020B0604020202020204" pitchFamily="34" charset="0"/>
                <a:ea typeface="+mj-ea"/>
                <a:cs typeface="Arial" panose="020B0604020202020204" pitchFamily="34" charset="0"/>
              </a:rPr>
              <a:t>Call to Action!</a:t>
            </a:r>
            <a:endParaRPr sz="4000" b="1" dirty="0">
              <a:latin typeface="Exo 2"/>
              <a:ea typeface="Exo 2"/>
              <a:cs typeface="Exo 2"/>
              <a:sym typeface="Exo 2"/>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78" b="27318"/>
          <a:stretch/>
        </p:blipFill>
        <p:spPr>
          <a:xfrm>
            <a:off x="480055" y="287090"/>
            <a:ext cx="2289271" cy="615700"/>
          </a:xfrm>
          <a:prstGeom prst="rect">
            <a:avLst/>
          </a:prstGeom>
        </p:spPr>
      </p:pic>
      <p:sp>
        <p:nvSpPr>
          <p:cNvPr id="5" name="Rectangle 4"/>
          <p:cNvSpPr/>
          <p:nvPr/>
        </p:nvSpPr>
        <p:spPr>
          <a:xfrm>
            <a:off x="2100361" y="4991367"/>
            <a:ext cx="7898674" cy="1077218"/>
          </a:xfrm>
          <a:prstGeom prst="rect">
            <a:avLst/>
          </a:prstGeom>
        </p:spPr>
        <p:txBody>
          <a:bodyPr wrap="square">
            <a:spAutoFit/>
          </a:bodyPr>
          <a:lstStyle/>
          <a:p>
            <a:pPr algn="ctr"/>
            <a:r>
              <a:rPr lang="en-GB" sz="3200" b="1" dirty="0">
                <a:solidFill>
                  <a:srgbClr val="FF0000"/>
                </a:solidFill>
              </a:rPr>
              <a:t> </a:t>
            </a:r>
            <a:r>
              <a:rPr lang="en-GB" sz="3200" b="1" dirty="0" smtClean="0">
                <a:solidFill>
                  <a:srgbClr val="C00000"/>
                </a:solidFill>
              </a:rPr>
              <a:t>Contact the Shift2Rail Communication Team </a:t>
            </a:r>
            <a:r>
              <a:rPr lang="en-GB" sz="3200" dirty="0" smtClean="0"/>
              <a:t>(</a:t>
            </a:r>
            <a:r>
              <a:rPr lang="en-GB" sz="3200" u="sng" dirty="0" smtClean="0">
                <a:hlinkClick r:id="rId3"/>
              </a:rPr>
              <a:t>communication@s2r.europa.eu</a:t>
            </a:r>
            <a:r>
              <a:rPr lang="en-GB" sz="3200" dirty="0"/>
              <a:t>)</a:t>
            </a:r>
          </a:p>
        </p:txBody>
      </p:sp>
    </p:spTree>
    <p:extLst>
      <p:ext uri="{BB962C8B-B14F-4D97-AF65-F5344CB8AC3E}">
        <p14:creationId xmlns:p14="http://schemas.microsoft.com/office/powerpoint/2010/main" val="2219534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128" y="200702"/>
            <a:ext cx="10515600" cy="975685"/>
          </a:xfrm>
        </p:spPr>
        <p:txBody>
          <a:bodyPr>
            <a:noAutofit/>
          </a:bodyPr>
          <a:lstStyle/>
          <a:p>
            <a:pPr algn="ctr"/>
            <a:r>
              <a:rPr lang="en-GB" sz="2800" dirty="0"/>
              <a:t>Hack 2 Rail </a:t>
            </a:r>
            <a:r>
              <a:rPr lang="en-GB" sz="2800" dirty="0"/>
              <a:t>e</a:t>
            </a:r>
            <a:r>
              <a:rPr lang="en-GB" sz="2800" dirty="0" smtClean="0"/>
              <a:t>vent details</a:t>
            </a:r>
            <a:endParaRPr lang="en-GB" sz="2800" dirty="0"/>
          </a:p>
        </p:txBody>
      </p:sp>
      <p:sp>
        <p:nvSpPr>
          <p:cNvPr id="3" name="Content Placeholder 2"/>
          <p:cNvSpPr>
            <a:spLocks noGrp="1"/>
          </p:cNvSpPr>
          <p:nvPr>
            <p:ph idx="1"/>
          </p:nvPr>
        </p:nvSpPr>
        <p:spPr>
          <a:xfrm>
            <a:off x="701962" y="1199884"/>
            <a:ext cx="7878619" cy="4827702"/>
          </a:xfrm>
        </p:spPr>
        <p:txBody>
          <a:bodyPr>
            <a:normAutofit fontScale="70000" lnSpcReduction="20000"/>
          </a:bodyPr>
          <a:lstStyle/>
          <a:p>
            <a:pPr marL="0" indent="0">
              <a:lnSpc>
                <a:spcPct val="120000"/>
              </a:lnSpc>
              <a:buNone/>
            </a:pPr>
            <a:r>
              <a:rPr lang="en-GB" b="1" dirty="0" smtClean="0">
                <a:solidFill>
                  <a:srgbClr val="91CB60"/>
                </a:solidFill>
              </a:rPr>
              <a:t>Date: </a:t>
            </a:r>
            <a:r>
              <a:rPr lang="en-GB" sz="2400" dirty="0" smtClean="0"/>
              <a:t>23-24 October 2021 + Demo day on 29 October 2021</a:t>
            </a:r>
            <a:endParaRPr lang="en-GB" sz="2400" dirty="0"/>
          </a:p>
          <a:p>
            <a:pPr marL="0" indent="0">
              <a:lnSpc>
                <a:spcPct val="120000"/>
              </a:lnSpc>
              <a:buNone/>
            </a:pPr>
            <a:r>
              <a:rPr lang="en-GB" b="1" dirty="0" smtClean="0">
                <a:solidFill>
                  <a:srgbClr val="91CB60"/>
                </a:solidFill>
              </a:rPr>
              <a:t>Objective:</a:t>
            </a:r>
            <a:r>
              <a:rPr lang="en-GB" b="1" dirty="0">
                <a:solidFill>
                  <a:srgbClr val="91CB60"/>
                </a:solidFill>
              </a:rPr>
              <a:t> </a:t>
            </a:r>
            <a:r>
              <a:rPr lang="en-GB" sz="2400" dirty="0" smtClean="0"/>
              <a:t>Generate </a:t>
            </a:r>
            <a:r>
              <a:rPr lang="en-GB" sz="2400" dirty="0"/>
              <a:t>innovative </a:t>
            </a:r>
            <a:r>
              <a:rPr lang="en-GB" sz="2400" dirty="0" smtClean="0"/>
              <a:t>ideas / use </a:t>
            </a:r>
            <a:r>
              <a:rPr lang="en-GB" sz="2400" dirty="0"/>
              <a:t>cases to accelerate the digital revolution </a:t>
            </a:r>
            <a:r>
              <a:rPr lang="en-GB" sz="2400" dirty="0" smtClean="0"/>
              <a:t>of</a:t>
            </a:r>
          </a:p>
          <a:p>
            <a:pPr lvl="1">
              <a:lnSpc>
                <a:spcPct val="120000"/>
              </a:lnSpc>
            </a:pPr>
            <a:r>
              <a:rPr lang="en-GB" dirty="0" smtClean="0"/>
              <a:t>Passenger Rail </a:t>
            </a:r>
            <a:endParaRPr lang="en-GB" sz="2000" dirty="0"/>
          </a:p>
          <a:p>
            <a:pPr lvl="1">
              <a:lnSpc>
                <a:spcPct val="120000"/>
              </a:lnSpc>
            </a:pPr>
            <a:r>
              <a:rPr lang="en-GB" dirty="0" smtClean="0"/>
              <a:t>Rail Freight</a:t>
            </a:r>
          </a:p>
          <a:p>
            <a:pPr marL="0" indent="0">
              <a:lnSpc>
                <a:spcPct val="120000"/>
              </a:lnSpc>
              <a:buNone/>
            </a:pPr>
            <a:r>
              <a:rPr lang="en-GB" b="1" dirty="0" smtClean="0">
                <a:solidFill>
                  <a:srgbClr val="91CB60"/>
                </a:solidFill>
              </a:rPr>
              <a:t>Target audience: </a:t>
            </a:r>
            <a:r>
              <a:rPr lang="en-GB" sz="2600" dirty="0" err="1" smtClean="0"/>
              <a:t>Startups</a:t>
            </a:r>
            <a:r>
              <a:rPr lang="en-GB" sz="2600" dirty="0" smtClean="0"/>
              <a:t> from across Europe and different disciplines</a:t>
            </a:r>
            <a:endParaRPr lang="en-GB" sz="2600" b="1" dirty="0" smtClean="0">
              <a:solidFill>
                <a:srgbClr val="91CB60"/>
              </a:solidFill>
            </a:endParaRPr>
          </a:p>
          <a:p>
            <a:pPr marL="0" indent="0">
              <a:lnSpc>
                <a:spcPct val="120000"/>
              </a:lnSpc>
              <a:buNone/>
            </a:pPr>
            <a:r>
              <a:rPr lang="en-GB" b="1" dirty="0" smtClean="0">
                <a:solidFill>
                  <a:srgbClr val="91CB60"/>
                </a:solidFill>
              </a:rPr>
              <a:t>Concept: </a:t>
            </a:r>
            <a:r>
              <a:rPr lang="en-GB" sz="2400" dirty="0"/>
              <a:t>A 2-day </a:t>
            </a:r>
            <a:r>
              <a:rPr lang="en-GB" sz="2400" dirty="0" smtClean="0"/>
              <a:t>design hackathon </a:t>
            </a:r>
            <a:r>
              <a:rPr lang="en-GB" sz="2400" dirty="0"/>
              <a:t>where </a:t>
            </a:r>
            <a:r>
              <a:rPr lang="en-GB" sz="2400" dirty="0" smtClean="0"/>
              <a:t>multi-national &amp; multi-disciplinary teams of developers</a:t>
            </a:r>
            <a:r>
              <a:rPr lang="en-GB" sz="2400" dirty="0"/>
              <a:t>, entrepreneurs, designers </a:t>
            </a:r>
            <a:r>
              <a:rPr lang="en-GB" sz="2400" dirty="0" smtClean="0"/>
              <a:t>etc. brainstorm </a:t>
            </a:r>
            <a:r>
              <a:rPr lang="en-GB" sz="2400" dirty="0"/>
              <a:t>innovative solutions to respond </a:t>
            </a:r>
            <a:r>
              <a:rPr lang="en-GB" sz="2400" dirty="0" smtClean="0"/>
              <a:t>to 4 challenges (2 passenger and 2 rail freight</a:t>
            </a:r>
            <a:r>
              <a:rPr lang="en-GB" sz="2400" dirty="0"/>
              <a:t> </a:t>
            </a:r>
            <a:r>
              <a:rPr lang="en-GB" sz="2400" dirty="0" smtClean="0"/>
              <a:t>related challenges) by </a:t>
            </a:r>
            <a:r>
              <a:rPr lang="en-GB" sz="2400" dirty="0"/>
              <a:t>submitting their project on the </a:t>
            </a:r>
            <a:r>
              <a:rPr lang="en-GB" sz="2400" u="sng" dirty="0" err="1" smtClean="0">
                <a:hlinkClick r:id="rId2"/>
              </a:rPr>
              <a:t>BeMyApp</a:t>
            </a:r>
            <a:r>
              <a:rPr lang="en-GB" sz="2400" u="sng" dirty="0" smtClean="0">
                <a:hlinkClick r:id="rId2"/>
              </a:rPr>
              <a:t> platform</a:t>
            </a:r>
            <a:r>
              <a:rPr lang="en-GB" sz="2400" dirty="0"/>
              <a:t> </a:t>
            </a:r>
            <a:r>
              <a:rPr lang="en-GB" sz="2400" dirty="0" smtClean="0"/>
              <a:t>(specialised hackathon company subcontracted by Shift2Rail)</a:t>
            </a:r>
            <a:r>
              <a:rPr lang="en-GB" sz="2400" dirty="0"/>
              <a:t> </a:t>
            </a:r>
            <a:endParaRPr lang="en-GB" sz="2400" dirty="0" smtClean="0"/>
          </a:p>
          <a:p>
            <a:pPr marL="0" indent="0">
              <a:lnSpc>
                <a:spcPct val="120000"/>
              </a:lnSpc>
              <a:buNone/>
            </a:pPr>
            <a:r>
              <a:rPr lang="en-GB" sz="2400" dirty="0" smtClean="0"/>
              <a:t> </a:t>
            </a:r>
            <a:endParaRPr lang="en-GB" sz="2400" dirty="0"/>
          </a:p>
          <a:p>
            <a:pPr marL="0" lvl="0" indent="0">
              <a:buNone/>
            </a:pPr>
            <a:r>
              <a:rPr lang="en-GB" b="1" dirty="0" smtClean="0">
                <a:solidFill>
                  <a:srgbClr val="91CB60"/>
                </a:solidFill>
              </a:rPr>
              <a:t>Prizes: </a:t>
            </a:r>
            <a:r>
              <a:rPr lang="en-GB" sz="2400" dirty="0"/>
              <a:t>10,000 EUR + opportunity to work with Siemens / other member companies on Proof of </a:t>
            </a:r>
            <a:r>
              <a:rPr lang="en-GB" sz="2400" dirty="0" smtClean="0"/>
              <a:t>Concept</a:t>
            </a:r>
            <a:endParaRPr lang="en-GB"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878" b="27318"/>
          <a:stretch/>
        </p:blipFill>
        <p:spPr>
          <a:xfrm>
            <a:off x="480055" y="304855"/>
            <a:ext cx="2289271" cy="615700"/>
          </a:xfrm>
          <a:prstGeom prst="rect">
            <a:avLst/>
          </a:prstGeom>
        </p:spPr>
      </p:pic>
      <p:pic>
        <p:nvPicPr>
          <p:cNvPr id="5" name="Picture 4"/>
          <p:cNvPicPr/>
          <p:nvPr/>
        </p:nvPicPr>
        <p:blipFill rotWithShape="1">
          <a:blip r:embed="rId4"/>
          <a:srcRect l="2458" t="293" r="1326" b="1611"/>
          <a:stretch/>
        </p:blipFill>
        <p:spPr>
          <a:xfrm>
            <a:off x="8774546" y="1486568"/>
            <a:ext cx="2678546" cy="3934691"/>
          </a:xfrm>
          <a:prstGeom prst="rect">
            <a:avLst/>
          </a:prstGeom>
        </p:spPr>
      </p:pic>
      <p:sp>
        <p:nvSpPr>
          <p:cNvPr id="6" name="TextBox 5"/>
          <p:cNvSpPr txBox="1"/>
          <p:nvPr/>
        </p:nvSpPr>
        <p:spPr>
          <a:xfrm>
            <a:off x="1060599" y="5731440"/>
            <a:ext cx="7797074" cy="400110"/>
          </a:xfrm>
          <a:prstGeom prst="rect">
            <a:avLst/>
          </a:prstGeom>
          <a:noFill/>
        </p:spPr>
        <p:txBody>
          <a:bodyPr wrap="square" rtlCol="0">
            <a:spAutoFit/>
          </a:bodyPr>
          <a:lstStyle/>
          <a:p>
            <a:endParaRPr lang="en-IE" sz="2000" b="1" dirty="0">
              <a:solidFill>
                <a:srgbClr val="FF0000"/>
              </a:solidFill>
            </a:endParaRPr>
          </a:p>
        </p:txBody>
      </p:sp>
    </p:spTree>
    <p:extLst>
      <p:ext uri="{BB962C8B-B14F-4D97-AF65-F5344CB8AC3E}">
        <p14:creationId xmlns:p14="http://schemas.microsoft.com/office/powerpoint/2010/main" val="2531301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37" y="0"/>
            <a:ext cx="10515600" cy="761711"/>
          </a:xfrm>
        </p:spPr>
        <p:txBody>
          <a:bodyPr>
            <a:normAutofit/>
          </a:bodyPr>
          <a:lstStyle/>
          <a:p>
            <a:pPr algn="ctr"/>
            <a:r>
              <a:rPr lang="en-GB" sz="2800" dirty="0" smtClean="0"/>
              <a:t>Hack 2 Rail challenges</a:t>
            </a:r>
            <a:endParaRPr lang="en-GB" sz="2800" dirty="0"/>
          </a:p>
        </p:txBody>
      </p:sp>
      <p:sp>
        <p:nvSpPr>
          <p:cNvPr id="5" name="Content Placeholder 4"/>
          <p:cNvSpPr>
            <a:spLocks noGrp="1"/>
          </p:cNvSpPr>
          <p:nvPr>
            <p:ph idx="1"/>
          </p:nvPr>
        </p:nvSpPr>
        <p:spPr/>
        <p:txBody>
          <a:bodyPr/>
          <a:lstStyle/>
          <a:p>
            <a:endParaRPr lang="en-GB"/>
          </a:p>
        </p:txBody>
      </p:sp>
      <p:pic>
        <p:nvPicPr>
          <p:cNvPr id="6" name="Picture 5"/>
          <p:cNvPicPr>
            <a:picLocks noChangeAspect="1"/>
          </p:cNvPicPr>
          <p:nvPr/>
        </p:nvPicPr>
        <p:blipFill>
          <a:blip r:embed="rId2"/>
          <a:stretch>
            <a:fillRect/>
          </a:stretch>
        </p:blipFill>
        <p:spPr>
          <a:xfrm>
            <a:off x="1832120" y="805416"/>
            <a:ext cx="8355589" cy="6052584"/>
          </a:xfrm>
          <a:prstGeom prst="rect">
            <a:avLst/>
          </a:prstGeom>
        </p:spPr>
      </p:pic>
      <p:pic>
        <p:nvPicPr>
          <p:cNvPr id="3" name="Picture 2"/>
          <p:cNvPicPr>
            <a:picLocks noChangeAspect="1"/>
          </p:cNvPicPr>
          <p:nvPr/>
        </p:nvPicPr>
        <p:blipFill>
          <a:blip r:embed="rId3"/>
          <a:stretch>
            <a:fillRect/>
          </a:stretch>
        </p:blipFill>
        <p:spPr>
          <a:xfrm>
            <a:off x="196174" y="72980"/>
            <a:ext cx="2286198" cy="615749"/>
          </a:xfrm>
          <a:prstGeom prst="rect">
            <a:avLst/>
          </a:prstGeom>
        </p:spPr>
      </p:pic>
    </p:spTree>
    <p:extLst>
      <p:ext uri="{BB962C8B-B14F-4D97-AF65-F5344CB8AC3E}">
        <p14:creationId xmlns:p14="http://schemas.microsoft.com/office/powerpoint/2010/main" val="27664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309" y="1456171"/>
            <a:ext cx="10515600" cy="4351338"/>
          </a:xfrm>
        </p:spPr>
        <p:txBody>
          <a:bodyPr>
            <a:normAutofit fontScale="62500" lnSpcReduction="20000"/>
          </a:bodyPr>
          <a:lstStyle/>
          <a:p>
            <a:pPr marL="0" indent="0">
              <a:buNone/>
            </a:pPr>
            <a:r>
              <a:rPr lang="en-US" b="1" u="sng" dirty="0"/>
              <a:t>Digital revolution of Passenger </a:t>
            </a:r>
            <a:r>
              <a:rPr lang="en-US" b="1" u="sng" dirty="0" smtClean="0"/>
              <a:t>Rail</a:t>
            </a:r>
          </a:p>
          <a:p>
            <a:pPr marL="0" indent="0">
              <a:buNone/>
            </a:pPr>
            <a:endParaRPr lang="en-GB" dirty="0"/>
          </a:p>
          <a:p>
            <a:pPr marL="0" lvl="0" indent="0">
              <a:buNone/>
            </a:pPr>
            <a:r>
              <a:rPr lang="en-US" b="1" i="1" dirty="0" smtClean="0"/>
              <a:t>1. Passenger </a:t>
            </a:r>
            <a:r>
              <a:rPr lang="en-US" b="1" i="1" dirty="0"/>
              <a:t>and Staff Experience</a:t>
            </a:r>
            <a:endParaRPr lang="en-GB" dirty="0"/>
          </a:p>
          <a:p>
            <a:pPr lvl="1"/>
            <a:r>
              <a:rPr lang="en-US" dirty="0"/>
              <a:t>How can we make the passenger information systems on platforms and trains more accurate? In which coach do passengers have more chances to have a seat, which are the less occupied coaches, how could this information be delivered to passengers and staff in an efficient way?</a:t>
            </a:r>
            <a:endParaRPr lang="en-GB" dirty="0"/>
          </a:p>
          <a:p>
            <a:pPr lvl="1"/>
            <a:r>
              <a:rPr lang="en-US" dirty="0"/>
              <a:t>How can we access and deliver information for disabled and elderly people?</a:t>
            </a:r>
            <a:endParaRPr lang="en-GB" dirty="0"/>
          </a:p>
          <a:p>
            <a:pPr lvl="1"/>
            <a:r>
              <a:rPr lang="en-US" dirty="0"/>
              <a:t>How can we make the work for the staff on the platform / in the trains / stops easier and more efficient? How can we deal with passenger requests concerning connections for example? How can we ensure staff know how many passengers will get-in/get-out at the next stop, and how difficult checking tickets will be?</a:t>
            </a:r>
            <a:endParaRPr lang="en-GB" dirty="0"/>
          </a:p>
          <a:p>
            <a:pPr marL="0" indent="0">
              <a:buNone/>
            </a:pPr>
            <a:endParaRPr lang="en-GB" dirty="0"/>
          </a:p>
          <a:p>
            <a:pPr marL="0" indent="0">
              <a:buNone/>
            </a:pPr>
            <a:r>
              <a:rPr lang="en-US" b="1" i="1" dirty="0"/>
              <a:t>2.     Bringing new life to stations and stops</a:t>
            </a:r>
            <a:endParaRPr lang="en-GB" dirty="0"/>
          </a:p>
          <a:p>
            <a:pPr lvl="1"/>
            <a:r>
              <a:rPr lang="en-US" dirty="0"/>
              <a:t>In order to attract more passengers, provide innovative ideas on how to optimize the space in stations or create a new concept for multimodal hubs: </a:t>
            </a:r>
            <a:r>
              <a:rPr lang="en-US" dirty="0" err="1"/>
              <a:t>optimising</a:t>
            </a:r>
            <a:r>
              <a:rPr lang="en-US" dirty="0"/>
              <a:t> the use for logistics, open office space for working, studying, etc. </a:t>
            </a:r>
            <a:endParaRPr lang="en-GB" dirty="0"/>
          </a:p>
        </p:txBody>
      </p:sp>
      <p:sp>
        <p:nvSpPr>
          <p:cNvPr id="4" name="Title 1"/>
          <p:cNvSpPr>
            <a:spLocks noGrp="1"/>
          </p:cNvSpPr>
          <p:nvPr>
            <p:ph type="title"/>
          </p:nvPr>
        </p:nvSpPr>
        <p:spPr>
          <a:xfrm>
            <a:off x="1226128" y="200702"/>
            <a:ext cx="10515600" cy="975685"/>
          </a:xfrm>
        </p:spPr>
        <p:txBody>
          <a:bodyPr>
            <a:noAutofit/>
          </a:bodyPr>
          <a:lstStyle/>
          <a:p>
            <a:pPr algn="ctr"/>
            <a:r>
              <a:rPr lang="en-GB" sz="2800" dirty="0"/>
              <a:t>Hack 2 Rail </a:t>
            </a:r>
            <a:r>
              <a:rPr lang="en-GB" sz="2800" dirty="0" smtClean="0"/>
              <a:t>– Passenge</a:t>
            </a:r>
            <a:r>
              <a:rPr lang="en-GB" sz="2800" dirty="0" smtClean="0"/>
              <a:t>r c</a:t>
            </a:r>
            <a:r>
              <a:rPr lang="en-GB" sz="2800" dirty="0" smtClean="0"/>
              <a:t>hallenges</a:t>
            </a:r>
            <a:endParaRPr lang="en-GB" sz="28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4878" b="27318"/>
          <a:stretch/>
        </p:blipFill>
        <p:spPr>
          <a:xfrm>
            <a:off x="429981" y="286383"/>
            <a:ext cx="2289271" cy="615700"/>
          </a:xfrm>
          <a:prstGeom prst="rect">
            <a:avLst/>
          </a:prstGeom>
        </p:spPr>
      </p:pic>
    </p:spTree>
    <p:extLst>
      <p:ext uri="{BB962C8B-B14F-4D97-AF65-F5344CB8AC3E}">
        <p14:creationId xmlns:p14="http://schemas.microsoft.com/office/powerpoint/2010/main" val="2767547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073" y="1293145"/>
            <a:ext cx="10515600" cy="5342322"/>
          </a:xfrm>
        </p:spPr>
        <p:txBody>
          <a:bodyPr>
            <a:normAutofit fontScale="62500" lnSpcReduction="20000"/>
          </a:bodyPr>
          <a:lstStyle/>
          <a:p>
            <a:pPr marL="0" indent="0">
              <a:buNone/>
            </a:pPr>
            <a:r>
              <a:rPr lang="en-US" b="1" u="sng" dirty="0"/>
              <a:t>Digital revolution of Rail Freight</a:t>
            </a:r>
            <a:endParaRPr lang="en-GB" dirty="0"/>
          </a:p>
          <a:p>
            <a:pPr marL="0" indent="0">
              <a:buNone/>
            </a:pPr>
            <a:r>
              <a:rPr lang="en-US" dirty="0"/>
              <a:t>Freight is usually transported by different means (train, truck, etc.). Especially during reloading, failure occurs</a:t>
            </a:r>
            <a:r>
              <a:rPr lang="en-US" dirty="0" smtClean="0"/>
              <a:t>.</a:t>
            </a:r>
          </a:p>
          <a:p>
            <a:pPr marL="0" indent="0">
              <a:buNone/>
            </a:pPr>
            <a:endParaRPr lang="en-GB" dirty="0"/>
          </a:p>
          <a:p>
            <a:pPr marL="0" lvl="0" indent="0">
              <a:buNone/>
            </a:pPr>
            <a:r>
              <a:rPr lang="en-US" b="1" i="1" dirty="0" smtClean="0"/>
              <a:t>1. From </a:t>
            </a:r>
            <a:r>
              <a:rPr lang="en-US" b="1" i="1" dirty="0"/>
              <a:t>road2rail</a:t>
            </a:r>
            <a:endParaRPr lang="en-GB" dirty="0"/>
          </a:p>
          <a:p>
            <a:pPr lvl="1"/>
            <a:r>
              <a:rPr lang="en-US" dirty="0"/>
              <a:t>How can we incentivize the end customer to use rail freight rather than road transportation?</a:t>
            </a:r>
            <a:endParaRPr lang="en-GB" dirty="0"/>
          </a:p>
          <a:p>
            <a:pPr lvl="1"/>
            <a:r>
              <a:rPr lang="en-US" dirty="0"/>
              <a:t>E.g. professional tool/dashboard to estimate CO2 vs. cost vs. quality based on route and goods. The CO2 emission depends on how much freight/how many passengers are on the train (in real time) and how is the energy mix of the network for the train (in real time). How could we calculate the overall energy consumption and emission effect personalized per passenger / per trip / per cargo unit (per package / per ton) as well as in total per train / per fleet / per country)?</a:t>
            </a:r>
            <a:endParaRPr lang="en-GB" dirty="0"/>
          </a:p>
          <a:p>
            <a:pPr lvl="1"/>
            <a:r>
              <a:rPr lang="en-US" dirty="0"/>
              <a:t>How can the usage of rail freight become more attractive for the end customer (shippers, logistics)?</a:t>
            </a:r>
            <a:endParaRPr lang="en-GB" dirty="0"/>
          </a:p>
          <a:p>
            <a:pPr marL="0" indent="0">
              <a:buNone/>
            </a:pPr>
            <a:endParaRPr lang="en-GB" dirty="0"/>
          </a:p>
          <a:p>
            <a:pPr marL="0" lvl="0" indent="0">
              <a:buNone/>
            </a:pPr>
            <a:r>
              <a:rPr lang="en-US" b="1" i="1" dirty="0" smtClean="0"/>
              <a:t>2. Transparent </a:t>
            </a:r>
            <a:r>
              <a:rPr lang="en-US" b="1" i="1" dirty="0"/>
              <a:t>and efficient planner for freight</a:t>
            </a:r>
            <a:endParaRPr lang="en-GB" dirty="0"/>
          </a:p>
          <a:p>
            <a:pPr lvl="1"/>
            <a:r>
              <a:rPr lang="en-US" dirty="0"/>
              <a:t>How could a planner for freight look like? </a:t>
            </a:r>
            <a:endParaRPr lang="en-GB" dirty="0"/>
          </a:p>
          <a:p>
            <a:pPr lvl="1"/>
            <a:r>
              <a:rPr lang="en-US" dirty="0"/>
              <a:t>How can transport be operationally and commercially optimized and how can we create more transparency for the end customers? Time of arrival, reliability, trip-tracking, ensure door-to-door delivery, etc.</a:t>
            </a:r>
            <a:endParaRPr lang="en-GB" dirty="0"/>
          </a:p>
          <a:p>
            <a:pPr lvl="1"/>
            <a:r>
              <a:rPr lang="en-US" dirty="0"/>
              <a:t>How can we foster and develop mid rail transport among consumers and SMEs by optimizing capacity and making better use of the available space in rail freight? </a:t>
            </a:r>
            <a:endParaRPr lang="en-GB" dirty="0"/>
          </a:p>
          <a:p>
            <a:endParaRPr lang="en-GB" dirty="0"/>
          </a:p>
        </p:txBody>
      </p:sp>
      <p:sp>
        <p:nvSpPr>
          <p:cNvPr id="4" name="Title 1"/>
          <p:cNvSpPr>
            <a:spLocks noGrp="1"/>
          </p:cNvSpPr>
          <p:nvPr>
            <p:ph type="title"/>
          </p:nvPr>
        </p:nvSpPr>
        <p:spPr>
          <a:xfrm>
            <a:off x="1226128" y="200702"/>
            <a:ext cx="10515600" cy="975685"/>
          </a:xfrm>
        </p:spPr>
        <p:txBody>
          <a:bodyPr>
            <a:noAutofit/>
          </a:bodyPr>
          <a:lstStyle/>
          <a:p>
            <a:pPr algn="ctr"/>
            <a:r>
              <a:rPr lang="en-GB" sz="2800" dirty="0"/>
              <a:t>Hack 2 Rail </a:t>
            </a:r>
            <a:r>
              <a:rPr lang="en-GB" sz="2800" dirty="0" smtClean="0"/>
              <a:t>– Freight </a:t>
            </a:r>
            <a:r>
              <a:rPr lang="en-GB" sz="2800" dirty="0" smtClean="0"/>
              <a:t>c</a:t>
            </a:r>
            <a:r>
              <a:rPr lang="en-GB" sz="2800" dirty="0" smtClean="0"/>
              <a:t>hallenges</a:t>
            </a:r>
            <a:endParaRPr lang="en-GB" sz="28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4878" b="27318"/>
          <a:stretch/>
        </p:blipFill>
        <p:spPr>
          <a:xfrm>
            <a:off x="429981" y="304855"/>
            <a:ext cx="2289271" cy="615700"/>
          </a:xfrm>
          <a:prstGeom prst="rect">
            <a:avLst/>
          </a:prstGeom>
        </p:spPr>
      </p:pic>
    </p:spTree>
    <p:extLst>
      <p:ext uri="{BB962C8B-B14F-4D97-AF65-F5344CB8AC3E}">
        <p14:creationId xmlns:p14="http://schemas.microsoft.com/office/powerpoint/2010/main" val="2515815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128" y="200702"/>
            <a:ext cx="10515600" cy="975685"/>
          </a:xfrm>
        </p:spPr>
        <p:txBody>
          <a:bodyPr>
            <a:noAutofit/>
          </a:bodyPr>
          <a:lstStyle/>
          <a:p>
            <a:pPr algn="ctr"/>
            <a:r>
              <a:rPr lang="en-GB" sz="2800" dirty="0" smtClean="0"/>
              <a:t>Hack 2 Rail – project management</a:t>
            </a:r>
            <a:endParaRPr lang="en-GB" sz="2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78" b="27318"/>
          <a:stretch/>
        </p:blipFill>
        <p:spPr>
          <a:xfrm>
            <a:off x="480055" y="148101"/>
            <a:ext cx="2289271" cy="615700"/>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290997520"/>
              </p:ext>
            </p:extLst>
          </p:nvPr>
        </p:nvGraphicFramePr>
        <p:xfrm>
          <a:off x="877454" y="1228988"/>
          <a:ext cx="10614891" cy="5270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0114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128" y="200702"/>
            <a:ext cx="10515600" cy="975685"/>
          </a:xfrm>
        </p:spPr>
        <p:txBody>
          <a:bodyPr>
            <a:noAutofit/>
          </a:bodyPr>
          <a:lstStyle/>
          <a:p>
            <a:pPr algn="ctr"/>
            <a:r>
              <a:rPr lang="en-GB" sz="2800" dirty="0" smtClean="0"/>
              <a:t>Hack 2 Rail timeline</a:t>
            </a:r>
            <a:endParaRPr lang="en-GB" sz="2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78" b="27318"/>
          <a:stretch/>
        </p:blipFill>
        <p:spPr>
          <a:xfrm>
            <a:off x="480055" y="148101"/>
            <a:ext cx="2289271" cy="615700"/>
          </a:xfrm>
          <a:prstGeom prst="rect">
            <a:avLst/>
          </a:prstGeom>
        </p:spPr>
      </p:pic>
      <p:pic>
        <p:nvPicPr>
          <p:cNvPr id="7" name="Content Placeholder 3"/>
          <p:cNvPicPr>
            <a:picLocks noGrp="1"/>
          </p:cNvPicPr>
          <p:nvPr>
            <p:ph idx="1"/>
          </p:nvPr>
        </p:nvPicPr>
        <p:blipFill rotWithShape="1">
          <a:blip r:embed="rId3"/>
          <a:srcRect l="886" t="-1" r="675" b="-1"/>
          <a:stretch/>
        </p:blipFill>
        <p:spPr>
          <a:xfrm>
            <a:off x="1708727" y="1459345"/>
            <a:ext cx="9421091" cy="4793673"/>
          </a:xfrm>
          <a:prstGeom prst="rect">
            <a:avLst/>
          </a:prstGeom>
        </p:spPr>
      </p:pic>
    </p:spTree>
    <p:extLst>
      <p:ext uri="{BB962C8B-B14F-4D97-AF65-F5344CB8AC3E}">
        <p14:creationId xmlns:p14="http://schemas.microsoft.com/office/powerpoint/2010/main" val="2554564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155" y="1027906"/>
            <a:ext cx="11390880" cy="5190624"/>
          </a:xfrm>
          <a:prstGeom prst="rect">
            <a:avLst/>
          </a:prstGeom>
        </p:spPr>
      </p:pic>
      <p:sp>
        <p:nvSpPr>
          <p:cNvPr id="2" name="Title 1"/>
          <p:cNvSpPr>
            <a:spLocks noGrp="1"/>
          </p:cNvSpPr>
          <p:nvPr>
            <p:ph type="title"/>
          </p:nvPr>
        </p:nvSpPr>
        <p:spPr>
          <a:xfrm>
            <a:off x="838200" y="365126"/>
            <a:ext cx="10515600" cy="484620"/>
          </a:xfrm>
        </p:spPr>
        <p:txBody>
          <a:bodyPr>
            <a:normAutofit/>
          </a:bodyPr>
          <a:lstStyle/>
          <a:p>
            <a:r>
              <a:rPr lang="en-GB" sz="2800" dirty="0" smtClean="0"/>
              <a:t>Hack 2 Rail </a:t>
            </a:r>
            <a:r>
              <a:rPr lang="en-GB" sz="2800" dirty="0" smtClean="0"/>
              <a:t>Website </a:t>
            </a:r>
            <a:r>
              <a:rPr lang="en-GB" sz="2800" dirty="0"/>
              <a:t>– </a:t>
            </a:r>
            <a:r>
              <a:rPr lang="en-GB" sz="2800" dirty="0" smtClean="0">
                <a:hlinkClick r:id="rId3"/>
              </a:rPr>
              <a:t>https</a:t>
            </a:r>
            <a:r>
              <a:rPr lang="en-GB" sz="2800" dirty="0">
                <a:hlinkClick r:id="rId3"/>
              </a:rPr>
              <a:t>://</a:t>
            </a:r>
            <a:r>
              <a:rPr lang="en-GB" sz="2800" dirty="0" smtClean="0">
                <a:hlinkClick r:id="rId3"/>
              </a:rPr>
              <a:t>hack2rail.shift2rail.org</a:t>
            </a:r>
            <a:endParaRPr lang="en-GB" sz="2800" dirty="0"/>
          </a:p>
        </p:txBody>
      </p:sp>
    </p:spTree>
    <p:extLst>
      <p:ext uri="{BB962C8B-B14F-4D97-AF65-F5344CB8AC3E}">
        <p14:creationId xmlns:p14="http://schemas.microsoft.com/office/powerpoint/2010/main" val="259441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4316"/>
            <a:ext cx="10515600" cy="3180484"/>
          </a:xfrm>
        </p:spPr>
        <p:txBody>
          <a:bodyPr>
            <a:normAutofit/>
          </a:bodyPr>
          <a:lstStyle/>
          <a:p>
            <a:pPr marL="0" indent="0" algn="ctr">
              <a:buNone/>
            </a:pPr>
            <a:r>
              <a:rPr lang="en-GB" sz="4000" b="1" dirty="0" smtClean="0">
                <a:solidFill>
                  <a:srgbClr val="C00000"/>
                </a:solidFill>
              </a:rPr>
              <a:t>Registration opens on 1 July! </a:t>
            </a:r>
          </a:p>
          <a:p>
            <a:pPr marL="0" indent="0" algn="ctr">
              <a:buNone/>
            </a:pPr>
            <a:endParaRPr lang="en-GB" dirty="0"/>
          </a:p>
          <a:p>
            <a:pPr marL="0" indent="0" algn="ctr">
              <a:buNone/>
            </a:pPr>
            <a:endParaRPr lang="en-GB" dirty="0" smtClean="0"/>
          </a:p>
          <a:p>
            <a:pPr marL="0" indent="0" algn="ctr">
              <a:buNone/>
            </a:pPr>
            <a:r>
              <a:rPr lang="en-US" dirty="0"/>
              <a:t>Teams </a:t>
            </a:r>
            <a:r>
              <a:rPr lang="en-US" dirty="0" smtClean="0"/>
              <a:t>made </a:t>
            </a:r>
            <a:r>
              <a:rPr lang="en-US" dirty="0"/>
              <a:t>up of 2 to 5 people </a:t>
            </a:r>
            <a:r>
              <a:rPr lang="en-US" dirty="0" smtClean="0"/>
              <a:t>will be able to register </a:t>
            </a:r>
          </a:p>
          <a:p>
            <a:pPr marL="0" indent="0" algn="ctr">
              <a:buNone/>
            </a:pPr>
            <a:r>
              <a:rPr lang="en-US" dirty="0" smtClean="0"/>
              <a:t>from 1 July – 3 October 2021. </a:t>
            </a:r>
          </a:p>
          <a:p>
            <a:pPr marL="0" indent="0" algn="ctr">
              <a:buNone/>
            </a:pPr>
            <a:endParaRPr lang="en-IE" dirty="0"/>
          </a:p>
        </p:txBody>
      </p:sp>
      <p:sp>
        <p:nvSpPr>
          <p:cNvPr id="4" name="Title 1"/>
          <p:cNvSpPr>
            <a:spLocks noGrp="1"/>
          </p:cNvSpPr>
          <p:nvPr>
            <p:ph type="title"/>
          </p:nvPr>
        </p:nvSpPr>
        <p:spPr>
          <a:xfrm>
            <a:off x="1226128" y="200702"/>
            <a:ext cx="10515600" cy="975685"/>
          </a:xfrm>
        </p:spPr>
        <p:txBody>
          <a:bodyPr>
            <a:noAutofit/>
          </a:bodyPr>
          <a:lstStyle/>
          <a:p>
            <a:pPr algn="ctr"/>
            <a:r>
              <a:rPr lang="en-GB" sz="2800" dirty="0" smtClean="0"/>
              <a:t>Participants’ Registration</a:t>
            </a:r>
            <a:endParaRPr lang="en-GB" sz="28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4878" b="27318"/>
          <a:stretch/>
        </p:blipFill>
        <p:spPr>
          <a:xfrm>
            <a:off x="429981" y="286383"/>
            <a:ext cx="2289271" cy="615700"/>
          </a:xfrm>
          <a:prstGeom prst="rect">
            <a:avLst/>
          </a:prstGeom>
        </p:spPr>
      </p:pic>
    </p:spTree>
    <p:extLst>
      <p:ext uri="{BB962C8B-B14F-4D97-AF65-F5344CB8AC3E}">
        <p14:creationId xmlns:p14="http://schemas.microsoft.com/office/powerpoint/2010/main" val="1876272066"/>
      </p:ext>
    </p:extLst>
  </p:cSld>
  <p:clrMapOvr>
    <a:masterClrMapping/>
  </p:clrMapOvr>
</p:sld>
</file>

<file path=ppt/theme/theme1.xml><?xml version="1.0" encoding="utf-8"?>
<a:theme xmlns:a="http://schemas.openxmlformats.org/drawingml/2006/main" name="Mai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1D3C563-681A-4E45-AE09-AE0D7B7A1A9F}" vid="{631F47FF-8CB5-4B25-9912-978B42215335}"/>
    </a:ext>
  </a:extLst>
</a:theme>
</file>

<file path=ppt/theme/theme2.xml><?xml version="1.0" encoding="utf-8"?>
<a:theme xmlns:a="http://schemas.openxmlformats.org/drawingml/2006/main" name="White template_Opening&amp;clos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1D3C563-681A-4E45-AE09-AE0D7B7A1A9F}" vid="{B5E3FD4E-C5BF-4E5B-AD05-A0563A9AFD10}"/>
    </a:ext>
  </a:extLst>
</a:theme>
</file>

<file path=ppt/theme/theme3.xml><?xml version="1.0" encoding="utf-8"?>
<a:theme xmlns:a="http://schemas.openxmlformats.org/drawingml/2006/main" name="1_Mai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8106B6A-23D2-48DB-810A-B3769D8A86FC}" vid="{10A319FA-F950-4ED6-B380-B7333A6B248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for partners_S2R hackathon</Template>
  <TotalTime>56</TotalTime>
  <Words>1223</Words>
  <Application>Microsoft Office PowerPoint</Application>
  <PresentationFormat>Widescreen</PresentationFormat>
  <Paragraphs>124</Paragraphs>
  <Slides>14</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Exo 2</vt:lpstr>
      <vt:lpstr>Wingdings</vt:lpstr>
      <vt:lpstr>Main template</vt:lpstr>
      <vt:lpstr>White template_Opening&amp;closing</vt:lpstr>
      <vt:lpstr>1_Main template</vt:lpstr>
      <vt:lpstr>Join our Hackathon as a partner! </vt:lpstr>
      <vt:lpstr>Hack 2 Rail event details</vt:lpstr>
      <vt:lpstr>Hack 2 Rail challenges</vt:lpstr>
      <vt:lpstr>Hack 2 Rail – Passenger challenges</vt:lpstr>
      <vt:lpstr>Hack 2 Rail – Freight challenges</vt:lpstr>
      <vt:lpstr>Hack 2 Rail – project management</vt:lpstr>
      <vt:lpstr>Hack 2 Rail timeline</vt:lpstr>
      <vt:lpstr>Hack 2 Rail Website – https://hack2rail.shift2rail.org</vt:lpstr>
      <vt:lpstr>Participants’ Registration</vt:lpstr>
      <vt:lpstr>Join us as a partner!</vt:lpstr>
      <vt:lpstr>PowerPoint Presentation</vt:lpstr>
      <vt:lpstr>PowerPoint Presentation</vt:lpstr>
      <vt:lpstr>PowerPoint Presentation</vt:lpstr>
      <vt:lpstr>PowerPoint Presentation</vt:lpstr>
    </vt:vector>
  </TitlesOfParts>
  <Company>Joint Undertaking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 our S2R Hackathon as a partner!</dc:title>
  <dc:creator>HOFFMEISTER Lena ( S2R )</dc:creator>
  <cp:lastModifiedBy>KEARNEY Caroline ( S2R )</cp:lastModifiedBy>
  <cp:revision>10</cp:revision>
  <cp:lastPrinted>2020-03-27T18:48:18Z</cp:lastPrinted>
  <dcterms:created xsi:type="dcterms:W3CDTF">2021-06-14T12:14:15Z</dcterms:created>
  <dcterms:modified xsi:type="dcterms:W3CDTF">2021-06-22T12:22:30Z</dcterms:modified>
</cp:coreProperties>
</file>